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8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93"/>
    <p:restoredTop sz="94694"/>
  </p:normalViewPr>
  <p:slideViewPr>
    <p:cSldViewPr snapToGrid="0" snapToObjects="1">
      <p:cViewPr varScale="1">
        <p:scale>
          <a:sx n="85" d="100"/>
          <a:sy n="85" d="100"/>
        </p:scale>
        <p:origin x="202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28A42A-5FFE-5C4B-BE28-69F7A6E3C3B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31938" y="1779716"/>
            <a:ext cx="2174875" cy="2174875"/>
          </a:xfrm>
          <a:solidFill>
            <a:schemeClr val="accent6"/>
          </a:solidFill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6ABB46DD-053A-994F-A74B-E0DBFE0949F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254543" y="1779716"/>
            <a:ext cx="2174875" cy="2174875"/>
          </a:xfrm>
          <a:solidFill>
            <a:schemeClr val="accent6"/>
          </a:solidFill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32C7FF10-99DE-6645-8B53-A94AB4DBE98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977148" y="1779716"/>
            <a:ext cx="2174875" cy="2174875"/>
          </a:xfrm>
          <a:solidFill>
            <a:schemeClr val="accent6"/>
          </a:solidFill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EFA1C46D-62AF-9C4A-BC8E-6D0996F3913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699754" y="1779716"/>
            <a:ext cx="2174875" cy="2174875"/>
          </a:xfrm>
          <a:solidFill>
            <a:schemeClr val="accent6"/>
          </a:solidFill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352EA76A-6C9A-F544-AD00-2883EB765B7F}"/>
              </a:ext>
            </a:extLst>
          </p:cNvPr>
          <p:cNvGrpSpPr/>
          <p:nvPr/>
        </p:nvGrpSpPr>
        <p:grpSpPr>
          <a:xfrm>
            <a:off x="-1" y="0"/>
            <a:ext cx="13004801" cy="8317747"/>
            <a:chOff x="-1" y="0"/>
            <a:chExt cx="13004801" cy="8317747"/>
          </a:xfrm>
        </p:grpSpPr>
        <p:sp>
          <p:nvSpPr>
            <p:cNvPr id="283" name="Rectangle"/>
            <p:cNvSpPr/>
            <p:nvPr/>
          </p:nvSpPr>
          <p:spPr>
            <a:xfrm>
              <a:off x="-1" y="0"/>
              <a:ext cx="13004801" cy="2804529"/>
            </a:xfrm>
            <a:prstGeom prst="rect">
              <a:avLst/>
            </a:prstGeom>
            <a:solidFill>
              <a:srgbClr val="F4F4F5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87" name="Antony Stark"/>
            <p:cNvSpPr txBox="1"/>
            <p:nvPr/>
          </p:nvSpPr>
          <p:spPr>
            <a:xfrm>
              <a:off x="5279543" y="3693226"/>
              <a:ext cx="2445714" cy="547158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32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Antony Stark</a:t>
              </a:r>
            </a:p>
          </p:txBody>
        </p:sp>
        <p:sp>
          <p:nvSpPr>
            <p:cNvPr id="288" name="Rounded Rectangle"/>
            <p:cNvSpPr/>
            <p:nvPr/>
          </p:nvSpPr>
          <p:spPr>
            <a:xfrm rot="5400000">
              <a:off x="2450276" y="3349368"/>
              <a:ext cx="517783" cy="3745274"/>
            </a:xfrm>
            <a:prstGeom prst="roundRect">
              <a:avLst>
                <a:gd name="adj" fmla="val 13411"/>
              </a:avLst>
            </a:pr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89" name="Key Competencies"/>
            <p:cNvSpPr txBox="1"/>
            <p:nvPr/>
          </p:nvSpPr>
          <p:spPr>
            <a:xfrm>
              <a:off x="1636044" y="5034044"/>
              <a:ext cx="2146248" cy="333587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1800" b="0">
                  <a:solidFill>
                    <a:srgbClr val="FFFFFF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>
                  <a:solidFill>
                    <a:schemeClr val="bg1"/>
                  </a:solidFill>
                </a:rPr>
                <a:t>Key Competencies</a:t>
              </a:r>
            </a:p>
          </p:txBody>
        </p:sp>
        <p:sp>
          <p:nvSpPr>
            <p:cNvPr id="290" name="Rounded Rectangle"/>
            <p:cNvSpPr/>
            <p:nvPr/>
          </p:nvSpPr>
          <p:spPr>
            <a:xfrm rot="5400000">
              <a:off x="1323973" y="5059915"/>
              <a:ext cx="2770390" cy="3745274"/>
            </a:xfrm>
            <a:prstGeom prst="roundRect">
              <a:avLst>
                <a:gd name="adj" fmla="val 2507"/>
              </a:avLst>
            </a:prstGeom>
            <a:solidFill>
              <a:srgbClr val="F4F4F5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292" name="Graphic 26"/>
            <p:cNvSpPr/>
            <p:nvPr/>
          </p:nvSpPr>
          <p:spPr>
            <a:xfrm>
              <a:off x="5851499" y="4367651"/>
              <a:ext cx="185936" cy="1859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  <a:moveTo>
                    <a:pt x="14422" y="8568"/>
                  </a:moveTo>
                  <a:lnTo>
                    <a:pt x="11753" y="8568"/>
                  </a:lnTo>
                  <a:lnTo>
                    <a:pt x="11753" y="6787"/>
                  </a:lnTo>
                  <a:cubicBezTo>
                    <a:pt x="11753" y="6295"/>
                    <a:pt x="12151" y="5895"/>
                    <a:pt x="12642" y="5895"/>
                  </a:cubicBezTo>
                  <a:cubicBezTo>
                    <a:pt x="12643" y="5895"/>
                    <a:pt x="12643" y="5895"/>
                    <a:pt x="12643" y="5895"/>
                  </a:cubicBezTo>
                  <a:lnTo>
                    <a:pt x="13536" y="5895"/>
                  </a:lnTo>
                  <a:lnTo>
                    <a:pt x="13536" y="3665"/>
                  </a:lnTo>
                  <a:lnTo>
                    <a:pt x="11753" y="3665"/>
                  </a:lnTo>
                  <a:cubicBezTo>
                    <a:pt x="10278" y="3667"/>
                    <a:pt x="9083" y="4865"/>
                    <a:pt x="9085" y="6340"/>
                  </a:cubicBezTo>
                  <a:lnTo>
                    <a:pt x="9085" y="8572"/>
                  </a:lnTo>
                  <a:lnTo>
                    <a:pt x="7306" y="8572"/>
                  </a:lnTo>
                  <a:lnTo>
                    <a:pt x="7306" y="10800"/>
                  </a:lnTo>
                  <a:lnTo>
                    <a:pt x="9085" y="10800"/>
                  </a:lnTo>
                  <a:lnTo>
                    <a:pt x="9085" y="17935"/>
                  </a:lnTo>
                  <a:lnTo>
                    <a:pt x="11753" y="17935"/>
                  </a:lnTo>
                  <a:lnTo>
                    <a:pt x="11753" y="10800"/>
                  </a:lnTo>
                  <a:lnTo>
                    <a:pt x="13536" y="10800"/>
                  </a:lnTo>
                  <a:close/>
                </a:path>
              </a:pathLst>
            </a:custGeom>
            <a:solidFill>
              <a:schemeClr val="accent6"/>
            </a:solidFill>
            <a:ln w="3175" cap="flat">
              <a:noFill/>
              <a:miter lim="400000"/>
            </a:ln>
            <a:effectLst/>
          </p:spPr>
          <p:txBody>
            <a:bodyPr wrap="square" lIns="24383" tIns="24383" rIns="24383" bIns="24383" numCol="1" anchor="ctr">
              <a:noAutofit/>
            </a:bodyPr>
            <a:lstStyle/>
            <a:p>
              <a:pPr algn="l" defTabSz="650240">
                <a:defRPr sz="12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293" name="Graphic 33"/>
            <p:cNvSpPr/>
            <p:nvPr/>
          </p:nvSpPr>
          <p:spPr>
            <a:xfrm>
              <a:off x="6563520" y="4367651"/>
              <a:ext cx="185936" cy="1859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  <a:moveTo>
                    <a:pt x="18035" y="14363"/>
                  </a:moveTo>
                  <a:lnTo>
                    <a:pt x="18035" y="7235"/>
                  </a:lnTo>
                  <a:cubicBezTo>
                    <a:pt x="18034" y="6075"/>
                    <a:pt x="17093" y="5136"/>
                    <a:pt x="15934" y="5136"/>
                  </a:cubicBezTo>
                  <a:lnTo>
                    <a:pt x="5666" y="5136"/>
                  </a:lnTo>
                  <a:cubicBezTo>
                    <a:pt x="4506" y="5136"/>
                    <a:pt x="3565" y="6077"/>
                    <a:pt x="3565" y="7237"/>
                  </a:cubicBezTo>
                  <a:lnTo>
                    <a:pt x="3565" y="14365"/>
                  </a:lnTo>
                  <a:cubicBezTo>
                    <a:pt x="3566" y="15525"/>
                    <a:pt x="4506" y="16465"/>
                    <a:pt x="5666" y="16465"/>
                  </a:cubicBezTo>
                  <a:lnTo>
                    <a:pt x="15934" y="16465"/>
                  </a:lnTo>
                  <a:cubicBezTo>
                    <a:pt x="17094" y="16465"/>
                    <a:pt x="18035" y="15524"/>
                    <a:pt x="18035" y="14363"/>
                  </a:cubicBezTo>
                  <a:close/>
                  <a:moveTo>
                    <a:pt x="15947" y="6037"/>
                  </a:moveTo>
                  <a:lnTo>
                    <a:pt x="15552" y="6037"/>
                  </a:lnTo>
                  <a:lnTo>
                    <a:pt x="10800" y="9799"/>
                  </a:lnTo>
                  <a:lnTo>
                    <a:pt x="6048" y="6037"/>
                  </a:lnTo>
                  <a:lnTo>
                    <a:pt x="5652" y="6037"/>
                  </a:lnTo>
                  <a:cubicBezTo>
                    <a:pt x="4995" y="6037"/>
                    <a:pt x="4463" y="6570"/>
                    <a:pt x="4464" y="7227"/>
                  </a:cubicBezTo>
                  <a:lnTo>
                    <a:pt x="4464" y="14373"/>
                  </a:lnTo>
                  <a:cubicBezTo>
                    <a:pt x="4464" y="15030"/>
                    <a:pt x="4995" y="15563"/>
                    <a:pt x="5652" y="15564"/>
                  </a:cubicBezTo>
                  <a:lnTo>
                    <a:pt x="6048" y="15564"/>
                  </a:lnTo>
                  <a:lnTo>
                    <a:pt x="6048" y="8136"/>
                  </a:lnTo>
                  <a:lnTo>
                    <a:pt x="10800" y="11801"/>
                  </a:lnTo>
                  <a:lnTo>
                    <a:pt x="15552" y="8137"/>
                  </a:lnTo>
                  <a:lnTo>
                    <a:pt x="15552" y="15564"/>
                  </a:lnTo>
                  <a:lnTo>
                    <a:pt x="15948" y="15564"/>
                  </a:lnTo>
                  <a:cubicBezTo>
                    <a:pt x="16605" y="15563"/>
                    <a:pt x="17136" y="15030"/>
                    <a:pt x="17136" y="14373"/>
                  </a:cubicBezTo>
                  <a:lnTo>
                    <a:pt x="17136" y="7227"/>
                  </a:lnTo>
                  <a:cubicBezTo>
                    <a:pt x="17137" y="6570"/>
                    <a:pt x="16605" y="6037"/>
                    <a:pt x="15948" y="6037"/>
                  </a:cubicBezTo>
                  <a:close/>
                </a:path>
              </a:pathLst>
            </a:custGeom>
            <a:solidFill>
              <a:schemeClr val="accent6"/>
            </a:solidFill>
            <a:ln w="3175" cap="flat">
              <a:noFill/>
              <a:miter lim="400000"/>
            </a:ln>
            <a:effectLst/>
          </p:spPr>
          <p:txBody>
            <a:bodyPr wrap="square" lIns="24383" tIns="24383" rIns="24383" bIns="24383" numCol="1" anchor="ctr">
              <a:noAutofit/>
            </a:bodyPr>
            <a:lstStyle/>
            <a:p>
              <a:pPr algn="l" defTabSz="650240">
                <a:defRPr sz="12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294" name="Graphic 77"/>
            <p:cNvSpPr/>
            <p:nvPr/>
          </p:nvSpPr>
          <p:spPr>
            <a:xfrm>
              <a:off x="5495489" y="4367651"/>
              <a:ext cx="185936" cy="1859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  <a:moveTo>
                    <a:pt x="4615" y="16282"/>
                  </a:moveTo>
                  <a:lnTo>
                    <a:pt x="7381" y="16282"/>
                  </a:lnTo>
                  <a:lnTo>
                    <a:pt x="7381" y="7754"/>
                  </a:lnTo>
                  <a:lnTo>
                    <a:pt x="4615" y="7754"/>
                  </a:lnTo>
                  <a:close/>
                  <a:moveTo>
                    <a:pt x="14220" y="7754"/>
                  </a:moveTo>
                  <a:cubicBezTo>
                    <a:pt x="13030" y="7807"/>
                    <a:pt x="11932" y="8410"/>
                    <a:pt x="11247" y="9384"/>
                  </a:cubicBezTo>
                  <a:lnTo>
                    <a:pt x="11247" y="7754"/>
                  </a:lnTo>
                  <a:lnTo>
                    <a:pt x="8480" y="7754"/>
                  </a:lnTo>
                  <a:lnTo>
                    <a:pt x="8480" y="16282"/>
                  </a:lnTo>
                  <a:lnTo>
                    <a:pt x="11247" y="16282"/>
                  </a:lnTo>
                  <a:lnTo>
                    <a:pt x="11247" y="11631"/>
                  </a:lnTo>
                  <a:cubicBezTo>
                    <a:pt x="11247" y="11631"/>
                    <a:pt x="13335" y="8711"/>
                    <a:pt x="14220" y="10855"/>
                  </a:cubicBezTo>
                  <a:lnTo>
                    <a:pt x="14220" y="16282"/>
                  </a:lnTo>
                  <a:lnTo>
                    <a:pt x="16985" y="16282"/>
                  </a:lnTo>
                  <a:lnTo>
                    <a:pt x="16985" y="10527"/>
                  </a:lnTo>
                  <a:cubicBezTo>
                    <a:pt x="16947" y="9015"/>
                    <a:pt x="15732" y="7796"/>
                    <a:pt x="14220" y="7754"/>
                  </a:cubicBezTo>
                  <a:close/>
                  <a:moveTo>
                    <a:pt x="7321" y="5234"/>
                  </a:moveTo>
                  <a:cubicBezTo>
                    <a:pt x="7319" y="4487"/>
                    <a:pt x="6712" y="3882"/>
                    <a:pt x="5964" y="3884"/>
                  </a:cubicBezTo>
                  <a:cubicBezTo>
                    <a:pt x="5217" y="3885"/>
                    <a:pt x="4612" y="4493"/>
                    <a:pt x="4614" y="5240"/>
                  </a:cubicBezTo>
                  <a:cubicBezTo>
                    <a:pt x="4615" y="5987"/>
                    <a:pt x="5221" y="6591"/>
                    <a:pt x="5967" y="6591"/>
                  </a:cubicBezTo>
                  <a:cubicBezTo>
                    <a:pt x="6716" y="6590"/>
                    <a:pt x="7322" y="5983"/>
                    <a:pt x="7321" y="5234"/>
                  </a:cubicBezTo>
                  <a:close/>
                </a:path>
              </a:pathLst>
            </a:custGeom>
            <a:solidFill>
              <a:schemeClr val="accent6"/>
            </a:solidFill>
            <a:ln w="3175" cap="flat">
              <a:noFill/>
              <a:miter lim="400000"/>
            </a:ln>
            <a:effectLst/>
          </p:spPr>
          <p:txBody>
            <a:bodyPr wrap="square" lIns="24383" tIns="24383" rIns="24383" bIns="24383" numCol="1" anchor="ctr">
              <a:noAutofit/>
            </a:bodyPr>
            <a:lstStyle/>
            <a:p>
              <a:pPr algn="l" defTabSz="650240">
                <a:defRPr sz="12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295" name="Graphic 105"/>
            <p:cNvSpPr/>
            <p:nvPr/>
          </p:nvSpPr>
          <p:spPr>
            <a:xfrm>
              <a:off x="6919529" y="4367651"/>
              <a:ext cx="185937" cy="1859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  <a:moveTo>
                    <a:pt x="17703" y="10872"/>
                  </a:moveTo>
                  <a:cubicBezTo>
                    <a:pt x="17682" y="7123"/>
                    <a:pt x="14626" y="4100"/>
                    <a:pt x="10877" y="4121"/>
                  </a:cubicBezTo>
                  <a:cubicBezTo>
                    <a:pt x="10876" y="4121"/>
                    <a:pt x="10876" y="4121"/>
                    <a:pt x="10876" y="4121"/>
                  </a:cubicBezTo>
                  <a:cubicBezTo>
                    <a:pt x="10485" y="4122"/>
                    <a:pt x="10094" y="4155"/>
                    <a:pt x="9708" y="4220"/>
                  </a:cubicBezTo>
                  <a:cubicBezTo>
                    <a:pt x="9076" y="3827"/>
                    <a:pt x="8347" y="3619"/>
                    <a:pt x="7602" y="3620"/>
                  </a:cubicBezTo>
                  <a:cubicBezTo>
                    <a:pt x="5429" y="3607"/>
                    <a:pt x="3656" y="5359"/>
                    <a:pt x="3642" y="7533"/>
                  </a:cubicBezTo>
                  <a:cubicBezTo>
                    <a:pt x="3642" y="7533"/>
                    <a:pt x="3642" y="7534"/>
                    <a:pt x="3642" y="7535"/>
                  </a:cubicBezTo>
                  <a:cubicBezTo>
                    <a:pt x="3642" y="8232"/>
                    <a:pt x="3830" y="8916"/>
                    <a:pt x="4186" y="9515"/>
                  </a:cubicBezTo>
                  <a:cubicBezTo>
                    <a:pt x="3434" y="13166"/>
                    <a:pt x="5784" y="16735"/>
                    <a:pt x="9435" y="17487"/>
                  </a:cubicBezTo>
                  <a:cubicBezTo>
                    <a:pt x="9907" y="17585"/>
                    <a:pt x="10389" y="17631"/>
                    <a:pt x="10872" y="17626"/>
                  </a:cubicBezTo>
                  <a:cubicBezTo>
                    <a:pt x="11292" y="17625"/>
                    <a:pt x="11710" y="17588"/>
                    <a:pt x="12123" y="17513"/>
                  </a:cubicBezTo>
                  <a:cubicBezTo>
                    <a:pt x="12700" y="17819"/>
                    <a:pt x="13343" y="17978"/>
                    <a:pt x="13995" y="17977"/>
                  </a:cubicBezTo>
                  <a:cubicBezTo>
                    <a:pt x="16170" y="17990"/>
                    <a:pt x="17943" y="16237"/>
                    <a:pt x="17955" y="14063"/>
                  </a:cubicBezTo>
                  <a:cubicBezTo>
                    <a:pt x="17955" y="14063"/>
                    <a:pt x="17955" y="14063"/>
                    <a:pt x="17955" y="14063"/>
                  </a:cubicBezTo>
                  <a:cubicBezTo>
                    <a:pt x="17956" y="13459"/>
                    <a:pt x="17815" y="12864"/>
                    <a:pt x="17544" y="12324"/>
                  </a:cubicBezTo>
                  <a:cubicBezTo>
                    <a:pt x="17649" y="11848"/>
                    <a:pt x="17702" y="11362"/>
                    <a:pt x="17701" y="10875"/>
                  </a:cubicBezTo>
                  <a:close/>
                  <a:moveTo>
                    <a:pt x="14378" y="14098"/>
                  </a:moveTo>
                  <a:cubicBezTo>
                    <a:pt x="14024" y="14569"/>
                    <a:pt x="13542" y="14930"/>
                    <a:pt x="12990" y="15137"/>
                  </a:cubicBezTo>
                  <a:cubicBezTo>
                    <a:pt x="12310" y="15399"/>
                    <a:pt x="11585" y="15525"/>
                    <a:pt x="10857" y="15510"/>
                  </a:cubicBezTo>
                  <a:cubicBezTo>
                    <a:pt x="10012" y="15540"/>
                    <a:pt x="9172" y="15366"/>
                    <a:pt x="8409" y="15002"/>
                  </a:cubicBezTo>
                  <a:cubicBezTo>
                    <a:pt x="7961" y="14767"/>
                    <a:pt x="7576" y="14429"/>
                    <a:pt x="7285" y="14016"/>
                  </a:cubicBezTo>
                  <a:cubicBezTo>
                    <a:pt x="7016" y="13663"/>
                    <a:pt x="6863" y="13235"/>
                    <a:pt x="6849" y="12792"/>
                  </a:cubicBezTo>
                  <a:cubicBezTo>
                    <a:pt x="6847" y="12548"/>
                    <a:pt x="6951" y="12316"/>
                    <a:pt x="7133" y="12155"/>
                  </a:cubicBezTo>
                  <a:cubicBezTo>
                    <a:pt x="7328" y="11978"/>
                    <a:pt x="7584" y="11884"/>
                    <a:pt x="7847" y="11894"/>
                  </a:cubicBezTo>
                  <a:cubicBezTo>
                    <a:pt x="8065" y="11888"/>
                    <a:pt x="8278" y="11961"/>
                    <a:pt x="8448" y="12100"/>
                  </a:cubicBezTo>
                  <a:cubicBezTo>
                    <a:pt x="8623" y="12259"/>
                    <a:pt x="8760" y="12456"/>
                    <a:pt x="8847" y="12676"/>
                  </a:cubicBezTo>
                  <a:cubicBezTo>
                    <a:pt x="8950" y="12919"/>
                    <a:pt x="9082" y="13149"/>
                    <a:pt x="9238" y="13362"/>
                  </a:cubicBezTo>
                  <a:cubicBezTo>
                    <a:pt x="9392" y="13552"/>
                    <a:pt x="9590" y="13703"/>
                    <a:pt x="9814" y="13802"/>
                  </a:cubicBezTo>
                  <a:cubicBezTo>
                    <a:pt x="10129" y="13930"/>
                    <a:pt x="10467" y="13989"/>
                    <a:pt x="10806" y="13977"/>
                  </a:cubicBezTo>
                  <a:cubicBezTo>
                    <a:pt x="11289" y="13998"/>
                    <a:pt x="11768" y="13874"/>
                    <a:pt x="12181" y="13622"/>
                  </a:cubicBezTo>
                  <a:cubicBezTo>
                    <a:pt x="12487" y="13450"/>
                    <a:pt x="12679" y="13130"/>
                    <a:pt x="12685" y="12779"/>
                  </a:cubicBezTo>
                  <a:cubicBezTo>
                    <a:pt x="12695" y="12538"/>
                    <a:pt x="12599" y="12305"/>
                    <a:pt x="12422" y="12140"/>
                  </a:cubicBezTo>
                  <a:cubicBezTo>
                    <a:pt x="12212" y="11955"/>
                    <a:pt x="11963" y="11819"/>
                    <a:pt x="11694" y="11742"/>
                  </a:cubicBezTo>
                  <a:cubicBezTo>
                    <a:pt x="11383" y="11647"/>
                    <a:pt x="10961" y="11542"/>
                    <a:pt x="10441" y="11435"/>
                  </a:cubicBezTo>
                  <a:cubicBezTo>
                    <a:pt x="9829" y="11315"/>
                    <a:pt x="9230" y="11138"/>
                    <a:pt x="8651" y="10906"/>
                  </a:cubicBezTo>
                  <a:cubicBezTo>
                    <a:pt x="8196" y="10725"/>
                    <a:pt x="7793" y="10433"/>
                    <a:pt x="7479" y="10058"/>
                  </a:cubicBezTo>
                  <a:cubicBezTo>
                    <a:pt x="7178" y="9672"/>
                    <a:pt x="7021" y="9193"/>
                    <a:pt x="7037" y="8704"/>
                  </a:cubicBezTo>
                  <a:cubicBezTo>
                    <a:pt x="7031" y="8209"/>
                    <a:pt x="7194" y="7726"/>
                    <a:pt x="7499" y="7336"/>
                  </a:cubicBezTo>
                  <a:cubicBezTo>
                    <a:pt x="7848" y="6917"/>
                    <a:pt x="8309" y="6605"/>
                    <a:pt x="8828" y="6437"/>
                  </a:cubicBezTo>
                  <a:cubicBezTo>
                    <a:pt x="9472" y="6218"/>
                    <a:pt x="10150" y="6112"/>
                    <a:pt x="10831" y="6126"/>
                  </a:cubicBezTo>
                  <a:cubicBezTo>
                    <a:pt x="11370" y="6116"/>
                    <a:pt x="11907" y="6186"/>
                    <a:pt x="12425" y="6334"/>
                  </a:cubicBezTo>
                  <a:cubicBezTo>
                    <a:pt x="12831" y="6450"/>
                    <a:pt x="13213" y="6638"/>
                    <a:pt x="13553" y="6890"/>
                  </a:cubicBezTo>
                  <a:cubicBezTo>
                    <a:pt x="13822" y="7087"/>
                    <a:pt x="14048" y="7338"/>
                    <a:pt x="14216" y="7628"/>
                  </a:cubicBezTo>
                  <a:cubicBezTo>
                    <a:pt x="14351" y="7862"/>
                    <a:pt x="14425" y="8127"/>
                    <a:pt x="14432" y="8397"/>
                  </a:cubicBezTo>
                  <a:cubicBezTo>
                    <a:pt x="14429" y="8642"/>
                    <a:pt x="14328" y="8876"/>
                    <a:pt x="14151" y="9045"/>
                  </a:cubicBezTo>
                  <a:cubicBezTo>
                    <a:pt x="13967" y="9235"/>
                    <a:pt x="13713" y="9339"/>
                    <a:pt x="13450" y="9333"/>
                  </a:cubicBezTo>
                  <a:cubicBezTo>
                    <a:pt x="13238" y="9346"/>
                    <a:pt x="13029" y="9282"/>
                    <a:pt x="12862" y="9152"/>
                  </a:cubicBezTo>
                  <a:cubicBezTo>
                    <a:pt x="12699" y="8995"/>
                    <a:pt x="12562" y="8814"/>
                    <a:pt x="12454" y="8616"/>
                  </a:cubicBezTo>
                  <a:cubicBezTo>
                    <a:pt x="12307" y="8324"/>
                    <a:pt x="12098" y="8068"/>
                    <a:pt x="11841" y="7865"/>
                  </a:cubicBezTo>
                  <a:cubicBezTo>
                    <a:pt x="11497" y="7664"/>
                    <a:pt x="11098" y="7573"/>
                    <a:pt x="10701" y="7606"/>
                  </a:cubicBezTo>
                  <a:cubicBezTo>
                    <a:pt x="10287" y="7586"/>
                    <a:pt x="9876" y="7686"/>
                    <a:pt x="9518" y="7894"/>
                  </a:cubicBezTo>
                  <a:cubicBezTo>
                    <a:pt x="9270" y="8018"/>
                    <a:pt x="9109" y="8266"/>
                    <a:pt x="9094" y="8542"/>
                  </a:cubicBezTo>
                  <a:cubicBezTo>
                    <a:pt x="9091" y="8685"/>
                    <a:pt x="9139" y="8824"/>
                    <a:pt x="9231" y="8934"/>
                  </a:cubicBezTo>
                  <a:cubicBezTo>
                    <a:pt x="9343" y="9064"/>
                    <a:pt x="9482" y="9168"/>
                    <a:pt x="9638" y="9240"/>
                  </a:cubicBezTo>
                  <a:cubicBezTo>
                    <a:pt x="9814" y="9328"/>
                    <a:pt x="9998" y="9398"/>
                    <a:pt x="10187" y="9451"/>
                  </a:cubicBezTo>
                  <a:cubicBezTo>
                    <a:pt x="10377" y="9503"/>
                    <a:pt x="10695" y="9581"/>
                    <a:pt x="11133" y="9680"/>
                  </a:cubicBezTo>
                  <a:cubicBezTo>
                    <a:pt x="11686" y="9797"/>
                    <a:pt x="12192" y="9929"/>
                    <a:pt x="12645" y="10071"/>
                  </a:cubicBezTo>
                  <a:cubicBezTo>
                    <a:pt x="13056" y="10194"/>
                    <a:pt x="13449" y="10371"/>
                    <a:pt x="13814" y="10598"/>
                  </a:cubicBezTo>
                  <a:cubicBezTo>
                    <a:pt x="14132" y="10799"/>
                    <a:pt x="14396" y="11075"/>
                    <a:pt x="14584" y="11401"/>
                  </a:cubicBezTo>
                  <a:cubicBezTo>
                    <a:pt x="14777" y="11767"/>
                    <a:pt x="14873" y="12177"/>
                    <a:pt x="14861" y="12591"/>
                  </a:cubicBezTo>
                  <a:cubicBezTo>
                    <a:pt x="14865" y="13131"/>
                    <a:pt x="14698" y="13658"/>
                    <a:pt x="14383" y="14096"/>
                  </a:cubicBezTo>
                  <a:close/>
                </a:path>
              </a:pathLst>
            </a:custGeom>
            <a:solidFill>
              <a:schemeClr val="accent6"/>
            </a:solidFill>
            <a:ln w="3175" cap="flat">
              <a:noFill/>
              <a:miter lim="400000"/>
            </a:ln>
            <a:effectLst/>
          </p:spPr>
          <p:txBody>
            <a:bodyPr wrap="square" lIns="24383" tIns="24383" rIns="24383" bIns="24383" numCol="1" anchor="ctr">
              <a:noAutofit/>
            </a:bodyPr>
            <a:lstStyle/>
            <a:p>
              <a:pPr algn="l" defTabSz="650240">
                <a:defRPr sz="12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296" name="Graphic 124"/>
            <p:cNvSpPr/>
            <p:nvPr/>
          </p:nvSpPr>
          <p:spPr>
            <a:xfrm>
              <a:off x="7275540" y="4367651"/>
              <a:ext cx="185936" cy="1859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  <a:moveTo>
                    <a:pt x="8093" y="14990"/>
                  </a:moveTo>
                  <a:lnTo>
                    <a:pt x="8200" y="13511"/>
                  </a:lnTo>
                  <a:cubicBezTo>
                    <a:pt x="8229" y="13106"/>
                    <a:pt x="8414" y="12728"/>
                    <a:pt x="8716" y="12457"/>
                  </a:cubicBezTo>
                  <a:lnTo>
                    <a:pt x="14717" y="7041"/>
                  </a:lnTo>
                  <a:cubicBezTo>
                    <a:pt x="15000" y="6789"/>
                    <a:pt x="14655" y="6666"/>
                    <a:pt x="14278" y="6897"/>
                  </a:cubicBezTo>
                  <a:lnTo>
                    <a:pt x="7142" y="11362"/>
                  </a:lnTo>
                  <a:close/>
                  <a:moveTo>
                    <a:pt x="16451" y="4565"/>
                  </a:moveTo>
                  <a:lnTo>
                    <a:pt x="3010" y="9748"/>
                  </a:lnTo>
                  <a:cubicBezTo>
                    <a:pt x="2092" y="10116"/>
                    <a:pt x="2098" y="10628"/>
                    <a:pt x="2843" y="10855"/>
                  </a:cubicBezTo>
                  <a:lnTo>
                    <a:pt x="6291" y="11935"/>
                  </a:lnTo>
                  <a:lnTo>
                    <a:pt x="7478" y="15839"/>
                  </a:lnTo>
                  <a:cubicBezTo>
                    <a:pt x="7633" y="16271"/>
                    <a:pt x="7557" y="16440"/>
                    <a:pt x="8009" y="16440"/>
                  </a:cubicBezTo>
                  <a:cubicBezTo>
                    <a:pt x="8282" y="16437"/>
                    <a:pt x="8539" y="16308"/>
                    <a:pt x="8706" y="16091"/>
                  </a:cubicBezTo>
                  <a:lnTo>
                    <a:pt x="10382" y="14461"/>
                  </a:lnTo>
                  <a:lnTo>
                    <a:pt x="13870" y="17037"/>
                  </a:lnTo>
                  <a:cubicBezTo>
                    <a:pt x="14512" y="17392"/>
                    <a:pt x="14975" y="17209"/>
                    <a:pt x="15134" y="16442"/>
                  </a:cubicBezTo>
                  <a:lnTo>
                    <a:pt x="17424" y="5652"/>
                  </a:lnTo>
                  <a:cubicBezTo>
                    <a:pt x="17658" y="4712"/>
                    <a:pt x="17064" y="4286"/>
                    <a:pt x="16451" y="4565"/>
                  </a:cubicBezTo>
                  <a:close/>
                </a:path>
              </a:pathLst>
            </a:custGeom>
            <a:solidFill>
              <a:schemeClr val="accent6"/>
            </a:solidFill>
            <a:ln w="3175" cap="flat">
              <a:noFill/>
              <a:miter lim="400000"/>
            </a:ln>
            <a:effectLst/>
          </p:spPr>
          <p:txBody>
            <a:bodyPr wrap="square" lIns="24383" tIns="24383" rIns="24383" bIns="24383" numCol="1" anchor="ctr">
              <a:noAutofit/>
            </a:bodyPr>
            <a:lstStyle/>
            <a:p>
              <a:pPr algn="l" defTabSz="650240">
                <a:defRPr sz="12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297" name="Graphic 172"/>
            <p:cNvSpPr/>
            <p:nvPr/>
          </p:nvSpPr>
          <p:spPr>
            <a:xfrm>
              <a:off x="6207509" y="4367651"/>
              <a:ext cx="185936" cy="1859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  <a:moveTo>
                    <a:pt x="17932" y="6872"/>
                  </a:moveTo>
                  <a:cubicBezTo>
                    <a:pt x="17415" y="7098"/>
                    <a:pt x="16868" y="7248"/>
                    <a:pt x="16309" y="7318"/>
                  </a:cubicBezTo>
                  <a:cubicBezTo>
                    <a:pt x="16899" y="6967"/>
                    <a:pt x="17340" y="6411"/>
                    <a:pt x="17549" y="5756"/>
                  </a:cubicBezTo>
                  <a:cubicBezTo>
                    <a:pt x="16996" y="6084"/>
                    <a:pt x="16392" y="6316"/>
                    <a:pt x="15762" y="6440"/>
                  </a:cubicBezTo>
                  <a:cubicBezTo>
                    <a:pt x="14701" y="5303"/>
                    <a:pt x="12919" y="5241"/>
                    <a:pt x="11782" y="6302"/>
                  </a:cubicBezTo>
                  <a:cubicBezTo>
                    <a:pt x="11208" y="6837"/>
                    <a:pt x="10883" y="7587"/>
                    <a:pt x="10886" y="8372"/>
                  </a:cubicBezTo>
                  <a:cubicBezTo>
                    <a:pt x="10884" y="8590"/>
                    <a:pt x="10906" y="8807"/>
                    <a:pt x="10952" y="9020"/>
                  </a:cubicBezTo>
                  <a:cubicBezTo>
                    <a:pt x="8682" y="8907"/>
                    <a:pt x="6569" y="7830"/>
                    <a:pt x="5143" y="6061"/>
                  </a:cubicBezTo>
                  <a:cubicBezTo>
                    <a:pt x="4390" y="7351"/>
                    <a:pt x="4768" y="9004"/>
                    <a:pt x="6007" y="9838"/>
                  </a:cubicBezTo>
                  <a:cubicBezTo>
                    <a:pt x="5561" y="9826"/>
                    <a:pt x="5124" y="9707"/>
                    <a:pt x="4733" y="9490"/>
                  </a:cubicBezTo>
                  <a:lnTo>
                    <a:pt x="4733" y="9521"/>
                  </a:lnTo>
                  <a:cubicBezTo>
                    <a:pt x="4734" y="10865"/>
                    <a:pt x="5676" y="12024"/>
                    <a:pt x="6991" y="12298"/>
                  </a:cubicBezTo>
                  <a:cubicBezTo>
                    <a:pt x="6750" y="12361"/>
                    <a:pt x="6502" y="12392"/>
                    <a:pt x="6252" y="12391"/>
                  </a:cubicBezTo>
                  <a:cubicBezTo>
                    <a:pt x="6073" y="12394"/>
                    <a:pt x="5895" y="12378"/>
                    <a:pt x="5719" y="12342"/>
                  </a:cubicBezTo>
                  <a:cubicBezTo>
                    <a:pt x="6090" y="13490"/>
                    <a:pt x="7146" y="14279"/>
                    <a:pt x="8352" y="14311"/>
                  </a:cubicBezTo>
                  <a:cubicBezTo>
                    <a:pt x="7356" y="15092"/>
                    <a:pt x="6126" y="15517"/>
                    <a:pt x="4860" y="15516"/>
                  </a:cubicBezTo>
                  <a:cubicBezTo>
                    <a:pt x="4635" y="15518"/>
                    <a:pt x="4410" y="15505"/>
                    <a:pt x="4186" y="15477"/>
                  </a:cubicBezTo>
                  <a:cubicBezTo>
                    <a:pt x="7913" y="17867"/>
                    <a:pt x="12872" y="16784"/>
                    <a:pt x="15262" y="13057"/>
                  </a:cubicBezTo>
                  <a:cubicBezTo>
                    <a:pt x="16095" y="11759"/>
                    <a:pt x="16535" y="10247"/>
                    <a:pt x="16530" y="8704"/>
                  </a:cubicBezTo>
                  <a:cubicBezTo>
                    <a:pt x="16530" y="8580"/>
                    <a:pt x="16526" y="8459"/>
                    <a:pt x="16520" y="8339"/>
                  </a:cubicBezTo>
                  <a:cubicBezTo>
                    <a:pt x="17076" y="7940"/>
                    <a:pt x="17555" y="7443"/>
                    <a:pt x="17932" y="6872"/>
                  </a:cubicBezTo>
                  <a:close/>
                </a:path>
              </a:pathLst>
            </a:custGeom>
            <a:solidFill>
              <a:schemeClr val="accent6"/>
            </a:solidFill>
            <a:ln w="3175" cap="flat">
              <a:noFill/>
              <a:miter lim="400000"/>
            </a:ln>
            <a:effectLst/>
          </p:spPr>
          <p:txBody>
            <a:bodyPr wrap="square" lIns="24383" tIns="24383" rIns="24383" bIns="24383" numCol="1" anchor="ctr">
              <a:noAutofit/>
            </a:bodyPr>
            <a:lstStyle/>
            <a:p>
              <a:pPr algn="l" defTabSz="650240">
                <a:defRPr sz="1200" b="0">
                  <a:latin typeface="Calibri"/>
                  <a:ea typeface="Calibri"/>
                  <a:cs typeface="Calibri"/>
                  <a:sym typeface="Calibri"/>
                </a:defRPr>
              </a:pPr>
              <a:endParaRPr/>
            </a:p>
          </p:txBody>
        </p:sp>
        <p:sp>
          <p:nvSpPr>
            <p:cNvPr id="299" name="Rounded Rectangle"/>
            <p:cNvSpPr/>
            <p:nvPr/>
          </p:nvSpPr>
          <p:spPr>
            <a:xfrm rot="5400000">
              <a:off x="6254714" y="3349368"/>
              <a:ext cx="517784" cy="3745274"/>
            </a:xfrm>
            <a:prstGeom prst="roundRect">
              <a:avLst>
                <a:gd name="adj" fmla="val 13411"/>
              </a:avLst>
            </a:pr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00" name="Skills"/>
            <p:cNvSpPr txBox="1"/>
            <p:nvPr/>
          </p:nvSpPr>
          <p:spPr>
            <a:xfrm>
              <a:off x="6107684" y="5034044"/>
              <a:ext cx="811846" cy="333587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1800" b="0">
                  <a:solidFill>
                    <a:srgbClr val="FFFFFF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>
                  <a:solidFill>
                    <a:schemeClr val="bg1"/>
                  </a:solidFill>
                </a:rPr>
                <a:t>Skills</a:t>
              </a:r>
            </a:p>
          </p:txBody>
        </p:sp>
        <p:sp>
          <p:nvSpPr>
            <p:cNvPr id="301" name="Rounded Rectangle"/>
            <p:cNvSpPr/>
            <p:nvPr/>
          </p:nvSpPr>
          <p:spPr>
            <a:xfrm rot="5400000">
              <a:off x="5128412" y="5059915"/>
              <a:ext cx="2770390" cy="3745274"/>
            </a:xfrm>
            <a:prstGeom prst="roundRect">
              <a:avLst>
                <a:gd name="adj" fmla="val 2507"/>
              </a:avLst>
            </a:prstGeom>
            <a:solidFill>
              <a:srgbClr val="F4F4F5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02" name="Rounded Rectangle"/>
            <p:cNvSpPr/>
            <p:nvPr/>
          </p:nvSpPr>
          <p:spPr>
            <a:xfrm rot="5400000">
              <a:off x="10059154" y="3349368"/>
              <a:ext cx="517783" cy="3745274"/>
            </a:xfrm>
            <a:prstGeom prst="roundRect">
              <a:avLst>
                <a:gd name="adj" fmla="val 13411"/>
              </a:avLst>
            </a:prstGeom>
            <a:solidFill>
              <a:schemeClr val="accent3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03" name="Experience"/>
            <p:cNvSpPr txBox="1"/>
            <p:nvPr/>
          </p:nvSpPr>
          <p:spPr>
            <a:xfrm>
              <a:off x="9545782" y="5034044"/>
              <a:ext cx="1544528" cy="333587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1800" b="0">
                  <a:solidFill>
                    <a:srgbClr val="FFFFFF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>
                  <a:solidFill>
                    <a:schemeClr val="bg1"/>
                  </a:solidFill>
                </a:rPr>
                <a:t>Experience</a:t>
              </a:r>
            </a:p>
          </p:txBody>
        </p:sp>
        <p:sp>
          <p:nvSpPr>
            <p:cNvPr id="304" name="Rounded Rectangle"/>
            <p:cNvSpPr/>
            <p:nvPr/>
          </p:nvSpPr>
          <p:spPr>
            <a:xfrm rot="5400000">
              <a:off x="8932851" y="5059915"/>
              <a:ext cx="2770390" cy="3745274"/>
            </a:xfrm>
            <a:prstGeom prst="roundRect">
              <a:avLst>
                <a:gd name="adj" fmla="val 2507"/>
              </a:avLst>
            </a:prstGeom>
            <a:solidFill>
              <a:srgbClr val="F4F4F5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05" name="Skill Placeholder"/>
            <p:cNvSpPr/>
            <p:nvPr/>
          </p:nvSpPr>
          <p:spPr>
            <a:xfrm>
              <a:off x="4920202" y="5969672"/>
              <a:ext cx="1730173" cy="3009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Skill Placeholder</a:t>
              </a:r>
            </a:p>
          </p:txBody>
        </p:sp>
        <p:sp>
          <p:nvSpPr>
            <p:cNvPr id="306" name="Circle"/>
            <p:cNvSpPr/>
            <p:nvPr/>
          </p:nvSpPr>
          <p:spPr>
            <a:xfrm>
              <a:off x="6676144" y="6053286"/>
              <a:ext cx="117252" cy="117254"/>
            </a:xfrm>
            <a:prstGeom prst="ellipse">
              <a:avLst/>
            </a:pr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07" name="Circle"/>
            <p:cNvSpPr/>
            <p:nvPr/>
          </p:nvSpPr>
          <p:spPr>
            <a:xfrm>
              <a:off x="6899313" y="6053286"/>
              <a:ext cx="117252" cy="117254"/>
            </a:xfrm>
            <a:prstGeom prst="ellipse">
              <a:avLst/>
            </a:pr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08" name="Circle"/>
            <p:cNvSpPr/>
            <p:nvPr/>
          </p:nvSpPr>
          <p:spPr>
            <a:xfrm>
              <a:off x="7122482" y="6053286"/>
              <a:ext cx="117252" cy="117254"/>
            </a:xfrm>
            <a:prstGeom prst="ellipse">
              <a:avLst/>
            </a:pr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09" name="Circle"/>
            <p:cNvSpPr/>
            <p:nvPr/>
          </p:nvSpPr>
          <p:spPr>
            <a:xfrm>
              <a:off x="7345651" y="6053286"/>
              <a:ext cx="117253" cy="117254"/>
            </a:xfrm>
            <a:prstGeom prst="ellipse">
              <a:avLst/>
            </a:pr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10" name="Circle"/>
            <p:cNvSpPr/>
            <p:nvPr/>
          </p:nvSpPr>
          <p:spPr>
            <a:xfrm>
              <a:off x="7568821" y="6053286"/>
              <a:ext cx="117252" cy="117254"/>
            </a:xfrm>
            <a:prstGeom prst="ellipse">
              <a:avLst/>
            </a:pr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11" name="Circle"/>
            <p:cNvSpPr/>
            <p:nvPr/>
          </p:nvSpPr>
          <p:spPr>
            <a:xfrm>
              <a:off x="7791990" y="6053286"/>
              <a:ext cx="117253" cy="117254"/>
            </a:xfrm>
            <a:prstGeom prst="ellipse">
              <a:avLst/>
            </a:prstGeom>
            <a:solidFill>
              <a:srgbClr val="D6D7DB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12" name="Circle"/>
            <p:cNvSpPr/>
            <p:nvPr/>
          </p:nvSpPr>
          <p:spPr>
            <a:xfrm>
              <a:off x="8015160" y="6053286"/>
              <a:ext cx="117252" cy="117254"/>
            </a:xfrm>
            <a:prstGeom prst="ellipse">
              <a:avLst/>
            </a:prstGeom>
            <a:solidFill>
              <a:srgbClr val="D6D7DB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14" name="Skill Placeholder"/>
            <p:cNvSpPr/>
            <p:nvPr/>
          </p:nvSpPr>
          <p:spPr>
            <a:xfrm>
              <a:off x="4920202" y="6332177"/>
              <a:ext cx="1730173" cy="3009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Skill Placeholder</a:t>
              </a:r>
            </a:p>
          </p:txBody>
        </p:sp>
        <p:sp>
          <p:nvSpPr>
            <p:cNvPr id="315" name="Circle"/>
            <p:cNvSpPr/>
            <p:nvPr/>
          </p:nvSpPr>
          <p:spPr>
            <a:xfrm>
              <a:off x="6676144" y="6415791"/>
              <a:ext cx="117252" cy="117254"/>
            </a:xfrm>
            <a:prstGeom prst="ellipse">
              <a:avLst/>
            </a:pr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16" name="Circle"/>
            <p:cNvSpPr/>
            <p:nvPr/>
          </p:nvSpPr>
          <p:spPr>
            <a:xfrm>
              <a:off x="6899313" y="6415791"/>
              <a:ext cx="117252" cy="117254"/>
            </a:xfrm>
            <a:prstGeom prst="ellipse">
              <a:avLst/>
            </a:pr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17" name="Circle"/>
            <p:cNvSpPr/>
            <p:nvPr/>
          </p:nvSpPr>
          <p:spPr>
            <a:xfrm>
              <a:off x="7122482" y="6415791"/>
              <a:ext cx="117252" cy="117254"/>
            </a:xfrm>
            <a:prstGeom prst="ellipse">
              <a:avLst/>
            </a:pr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18" name="Circle"/>
            <p:cNvSpPr/>
            <p:nvPr/>
          </p:nvSpPr>
          <p:spPr>
            <a:xfrm>
              <a:off x="7345651" y="6415791"/>
              <a:ext cx="117253" cy="117254"/>
            </a:xfrm>
            <a:prstGeom prst="ellipse">
              <a:avLst/>
            </a:prstGeom>
            <a:solidFill>
              <a:srgbClr val="D6D7DB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19" name="Circle"/>
            <p:cNvSpPr/>
            <p:nvPr/>
          </p:nvSpPr>
          <p:spPr>
            <a:xfrm>
              <a:off x="7568821" y="6415791"/>
              <a:ext cx="117252" cy="117254"/>
            </a:xfrm>
            <a:prstGeom prst="ellipse">
              <a:avLst/>
            </a:prstGeom>
            <a:solidFill>
              <a:srgbClr val="D6D7DB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20" name="Circle"/>
            <p:cNvSpPr/>
            <p:nvPr/>
          </p:nvSpPr>
          <p:spPr>
            <a:xfrm>
              <a:off x="7791990" y="6415791"/>
              <a:ext cx="117253" cy="117254"/>
            </a:xfrm>
            <a:prstGeom prst="ellipse">
              <a:avLst/>
            </a:prstGeom>
            <a:solidFill>
              <a:srgbClr val="D6D7DB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21" name="Circle"/>
            <p:cNvSpPr/>
            <p:nvPr/>
          </p:nvSpPr>
          <p:spPr>
            <a:xfrm>
              <a:off x="8015160" y="6415791"/>
              <a:ext cx="117252" cy="117254"/>
            </a:xfrm>
            <a:prstGeom prst="ellipse">
              <a:avLst/>
            </a:prstGeom>
            <a:solidFill>
              <a:srgbClr val="D6D7DB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23" name="Skill Placeholder"/>
            <p:cNvSpPr/>
            <p:nvPr/>
          </p:nvSpPr>
          <p:spPr>
            <a:xfrm>
              <a:off x="4920202" y="6694680"/>
              <a:ext cx="1730173" cy="3009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Skill Placeholder</a:t>
              </a:r>
            </a:p>
          </p:txBody>
        </p:sp>
        <p:sp>
          <p:nvSpPr>
            <p:cNvPr id="324" name="Circle"/>
            <p:cNvSpPr/>
            <p:nvPr/>
          </p:nvSpPr>
          <p:spPr>
            <a:xfrm>
              <a:off x="6676144" y="6778294"/>
              <a:ext cx="117252" cy="117254"/>
            </a:xfrm>
            <a:prstGeom prst="ellipse">
              <a:avLst/>
            </a:prstGeom>
            <a:solidFill>
              <a:schemeClr val="accent3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25" name="Circle"/>
            <p:cNvSpPr/>
            <p:nvPr/>
          </p:nvSpPr>
          <p:spPr>
            <a:xfrm>
              <a:off x="6899313" y="6778294"/>
              <a:ext cx="117252" cy="117254"/>
            </a:xfrm>
            <a:prstGeom prst="ellipse">
              <a:avLst/>
            </a:prstGeom>
            <a:solidFill>
              <a:schemeClr val="accent3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26" name="Circle"/>
            <p:cNvSpPr/>
            <p:nvPr/>
          </p:nvSpPr>
          <p:spPr>
            <a:xfrm>
              <a:off x="7122482" y="6778294"/>
              <a:ext cx="117252" cy="117254"/>
            </a:xfrm>
            <a:prstGeom prst="ellipse">
              <a:avLst/>
            </a:prstGeom>
            <a:solidFill>
              <a:schemeClr val="accent3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27" name="Circle"/>
            <p:cNvSpPr/>
            <p:nvPr/>
          </p:nvSpPr>
          <p:spPr>
            <a:xfrm>
              <a:off x="7345651" y="6778294"/>
              <a:ext cx="117253" cy="117254"/>
            </a:xfrm>
            <a:prstGeom prst="ellipse">
              <a:avLst/>
            </a:prstGeom>
            <a:solidFill>
              <a:schemeClr val="accent3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28" name="Circle"/>
            <p:cNvSpPr/>
            <p:nvPr/>
          </p:nvSpPr>
          <p:spPr>
            <a:xfrm>
              <a:off x="7568821" y="6778294"/>
              <a:ext cx="117252" cy="117254"/>
            </a:xfrm>
            <a:prstGeom prst="ellipse">
              <a:avLst/>
            </a:prstGeom>
            <a:solidFill>
              <a:schemeClr val="accent3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29" name="Circle"/>
            <p:cNvSpPr/>
            <p:nvPr/>
          </p:nvSpPr>
          <p:spPr>
            <a:xfrm>
              <a:off x="7791990" y="6778294"/>
              <a:ext cx="117253" cy="117254"/>
            </a:xfrm>
            <a:prstGeom prst="ellipse">
              <a:avLst/>
            </a:prstGeom>
            <a:solidFill>
              <a:schemeClr val="accent3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30" name="Circle"/>
            <p:cNvSpPr/>
            <p:nvPr/>
          </p:nvSpPr>
          <p:spPr>
            <a:xfrm>
              <a:off x="8015160" y="6778294"/>
              <a:ext cx="117252" cy="117254"/>
            </a:xfrm>
            <a:prstGeom prst="ellipse">
              <a:avLst/>
            </a:prstGeom>
            <a:solidFill>
              <a:srgbClr val="D6D7DB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32" name="Skill Placeholder"/>
            <p:cNvSpPr/>
            <p:nvPr/>
          </p:nvSpPr>
          <p:spPr>
            <a:xfrm>
              <a:off x="4920202" y="7057184"/>
              <a:ext cx="1730173" cy="3009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Skill Placeholder</a:t>
              </a:r>
            </a:p>
          </p:txBody>
        </p:sp>
        <p:sp>
          <p:nvSpPr>
            <p:cNvPr id="333" name="Circle"/>
            <p:cNvSpPr/>
            <p:nvPr/>
          </p:nvSpPr>
          <p:spPr>
            <a:xfrm>
              <a:off x="6676144" y="7140798"/>
              <a:ext cx="117252" cy="117254"/>
            </a:xfrm>
            <a:prstGeom prst="ellipse">
              <a:avLst/>
            </a:prstGeom>
            <a:solidFill>
              <a:schemeClr val="accent4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34" name="Circle"/>
            <p:cNvSpPr/>
            <p:nvPr/>
          </p:nvSpPr>
          <p:spPr>
            <a:xfrm>
              <a:off x="6899313" y="7140798"/>
              <a:ext cx="117252" cy="117254"/>
            </a:xfrm>
            <a:prstGeom prst="ellipse">
              <a:avLst/>
            </a:prstGeom>
            <a:solidFill>
              <a:schemeClr val="accent4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35" name="Circle"/>
            <p:cNvSpPr/>
            <p:nvPr/>
          </p:nvSpPr>
          <p:spPr>
            <a:xfrm>
              <a:off x="7122482" y="7140798"/>
              <a:ext cx="117252" cy="117254"/>
            </a:xfrm>
            <a:prstGeom prst="ellipse">
              <a:avLst/>
            </a:prstGeom>
            <a:solidFill>
              <a:schemeClr val="accent4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36" name="Circle"/>
            <p:cNvSpPr/>
            <p:nvPr/>
          </p:nvSpPr>
          <p:spPr>
            <a:xfrm>
              <a:off x="7345651" y="7140798"/>
              <a:ext cx="117253" cy="117254"/>
            </a:xfrm>
            <a:prstGeom prst="ellipse">
              <a:avLst/>
            </a:prstGeom>
            <a:solidFill>
              <a:schemeClr val="accent4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37" name="Circle"/>
            <p:cNvSpPr/>
            <p:nvPr/>
          </p:nvSpPr>
          <p:spPr>
            <a:xfrm>
              <a:off x="7568821" y="7140798"/>
              <a:ext cx="117252" cy="117254"/>
            </a:xfrm>
            <a:prstGeom prst="ellipse">
              <a:avLst/>
            </a:prstGeom>
            <a:solidFill>
              <a:schemeClr val="accent4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38" name="Circle"/>
            <p:cNvSpPr/>
            <p:nvPr/>
          </p:nvSpPr>
          <p:spPr>
            <a:xfrm>
              <a:off x="7791990" y="7140798"/>
              <a:ext cx="117253" cy="117254"/>
            </a:xfrm>
            <a:prstGeom prst="ellipse">
              <a:avLst/>
            </a:prstGeom>
            <a:solidFill>
              <a:schemeClr val="accent4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39" name="Circle"/>
            <p:cNvSpPr/>
            <p:nvPr/>
          </p:nvSpPr>
          <p:spPr>
            <a:xfrm>
              <a:off x="8015160" y="7140798"/>
              <a:ext cx="117252" cy="117254"/>
            </a:xfrm>
            <a:prstGeom prst="ellipse">
              <a:avLst/>
            </a:prstGeom>
            <a:solidFill>
              <a:schemeClr val="accent4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41" name="Skill Placeholder"/>
            <p:cNvSpPr/>
            <p:nvPr/>
          </p:nvSpPr>
          <p:spPr>
            <a:xfrm>
              <a:off x="4920202" y="7419689"/>
              <a:ext cx="1730173" cy="3009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Skill Placeholder</a:t>
              </a:r>
            </a:p>
          </p:txBody>
        </p:sp>
        <p:sp>
          <p:nvSpPr>
            <p:cNvPr id="342" name="Circle"/>
            <p:cNvSpPr/>
            <p:nvPr/>
          </p:nvSpPr>
          <p:spPr>
            <a:xfrm>
              <a:off x="6676144" y="7503303"/>
              <a:ext cx="117252" cy="117254"/>
            </a:xfrm>
            <a:prstGeom prst="ellipse">
              <a:avLst/>
            </a:pr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43" name="Circle"/>
            <p:cNvSpPr/>
            <p:nvPr/>
          </p:nvSpPr>
          <p:spPr>
            <a:xfrm>
              <a:off x="6899313" y="7503303"/>
              <a:ext cx="117252" cy="117254"/>
            </a:xfrm>
            <a:prstGeom prst="ellipse">
              <a:avLst/>
            </a:pr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44" name="Circle"/>
            <p:cNvSpPr/>
            <p:nvPr/>
          </p:nvSpPr>
          <p:spPr>
            <a:xfrm>
              <a:off x="7122482" y="7503303"/>
              <a:ext cx="117252" cy="117254"/>
            </a:xfrm>
            <a:prstGeom prst="ellipse">
              <a:avLst/>
            </a:pr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45" name="Circle"/>
            <p:cNvSpPr/>
            <p:nvPr/>
          </p:nvSpPr>
          <p:spPr>
            <a:xfrm>
              <a:off x="7345651" y="7503303"/>
              <a:ext cx="117253" cy="117254"/>
            </a:xfrm>
            <a:prstGeom prst="ellipse">
              <a:avLst/>
            </a:prstGeom>
            <a:solidFill>
              <a:srgbClr val="D6D7DB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46" name="Circle"/>
            <p:cNvSpPr/>
            <p:nvPr/>
          </p:nvSpPr>
          <p:spPr>
            <a:xfrm>
              <a:off x="7568821" y="7503303"/>
              <a:ext cx="117252" cy="117254"/>
            </a:xfrm>
            <a:prstGeom prst="ellipse">
              <a:avLst/>
            </a:prstGeom>
            <a:solidFill>
              <a:srgbClr val="D6D7DB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47" name="Circle"/>
            <p:cNvSpPr/>
            <p:nvPr/>
          </p:nvSpPr>
          <p:spPr>
            <a:xfrm>
              <a:off x="7791990" y="7503303"/>
              <a:ext cx="117253" cy="117254"/>
            </a:xfrm>
            <a:prstGeom prst="ellipse">
              <a:avLst/>
            </a:prstGeom>
            <a:solidFill>
              <a:srgbClr val="D6D7DB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48" name="Circle"/>
            <p:cNvSpPr/>
            <p:nvPr/>
          </p:nvSpPr>
          <p:spPr>
            <a:xfrm>
              <a:off x="8015160" y="7503303"/>
              <a:ext cx="117252" cy="117254"/>
            </a:xfrm>
            <a:prstGeom prst="ellipse">
              <a:avLst/>
            </a:prstGeom>
            <a:solidFill>
              <a:srgbClr val="D6D7DB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50" name="2020 - 2021…"/>
            <p:cNvSpPr txBox="1"/>
            <p:nvPr/>
          </p:nvSpPr>
          <p:spPr>
            <a:xfrm>
              <a:off x="8710527" y="5970780"/>
              <a:ext cx="1249113" cy="1850078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/>
            <a:p>
              <a:pPr>
                <a:lnSpc>
                  <a:spcPct val="150000"/>
                </a:lnSpc>
                <a:defRPr sz="1600" b="0">
                  <a:solidFill>
                    <a:srgbClr val="2D3641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1"/>
                  </a:solidFill>
                </a:rPr>
                <a:t>2020 - 2021</a:t>
              </a:r>
            </a:p>
            <a:p>
              <a:pPr>
                <a:lnSpc>
                  <a:spcPct val="150000"/>
                </a:lnSpc>
                <a:defRPr sz="1600" b="0">
                  <a:solidFill>
                    <a:srgbClr val="2D3641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1"/>
                  </a:solidFill>
                </a:rPr>
                <a:t>2021 - 2022</a:t>
              </a:r>
            </a:p>
            <a:p>
              <a:pPr>
                <a:lnSpc>
                  <a:spcPct val="150000"/>
                </a:lnSpc>
                <a:defRPr sz="1600" b="0">
                  <a:solidFill>
                    <a:srgbClr val="2D3641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1"/>
                  </a:solidFill>
                </a:rPr>
                <a:t>2022 - 2023</a:t>
              </a:r>
            </a:p>
            <a:p>
              <a:pPr>
                <a:lnSpc>
                  <a:spcPct val="150000"/>
                </a:lnSpc>
                <a:defRPr sz="1600" b="0">
                  <a:solidFill>
                    <a:srgbClr val="2D3641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1"/>
                  </a:solidFill>
                </a:rPr>
                <a:t>2023 - 2024</a:t>
              </a:r>
            </a:p>
            <a:p>
              <a:pPr>
                <a:lnSpc>
                  <a:spcPct val="150000"/>
                </a:lnSpc>
                <a:defRPr sz="1600" b="0">
                  <a:solidFill>
                    <a:srgbClr val="2D3641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1"/>
                  </a:solidFill>
                </a:rPr>
                <a:t>2024 - 2025</a:t>
              </a:r>
            </a:p>
          </p:txBody>
        </p:sp>
        <p:sp>
          <p:nvSpPr>
            <p:cNvPr id="351" name="Lorem Ipsum simply…"/>
            <p:cNvSpPr txBox="1"/>
            <p:nvPr/>
          </p:nvSpPr>
          <p:spPr>
            <a:xfrm>
              <a:off x="10029923" y="5970780"/>
              <a:ext cx="1965985" cy="1850078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/>
            <a:p>
              <a:pPr algn="l">
                <a:lnSpc>
                  <a:spcPct val="150000"/>
                </a:lnSpc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2"/>
                  </a:solidFill>
                </a:rPr>
                <a:t>Lorem Ipsum simply</a:t>
              </a:r>
            </a:p>
            <a:p>
              <a:pPr algn="l">
                <a:lnSpc>
                  <a:spcPct val="150000"/>
                </a:lnSpc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2"/>
                  </a:solidFill>
                </a:rPr>
                <a:t>Type and scrambled </a:t>
              </a:r>
            </a:p>
            <a:p>
              <a:pPr algn="l">
                <a:lnSpc>
                  <a:spcPct val="150000"/>
                </a:lnSpc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2"/>
                  </a:solidFill>
                </a:rPr>
                <a:t>It has survived not</a:t>
              </a:r>
            </a:p>
            <a:p>
              <a:pPr algn="l">
                <a:lnSpc>
                  <a:spcPct val="150000"/>
                </a:lnSpc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2"/>
                  </a:solidFill>
                </a:rPr>
                <a:t>Electronic typeset</a:t>
              </a:r>
            </a:p>
            <a:p>
              <a:pPr algn="l">
                <a:lnSpc>
                  <a:spcPct val="150000"/>
                </a:lnSpc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2"/>
                  </a:solidFill>
                </a:rPr>
                <a:t>Popularised in 1960s</a:t>
              </a:r>
            </a:p>
          </p:txBody>
        </p:sp>
        <p:sp>
          <p:nvSpPr>
            <p:cNvPr id="352" name="Lorem Ipsum is simply dummy text of the typesetting industry. Lorem Ipsum has been the industry's"/>
            <p:cNvSpPr/>
            <p:nvPr/>
          </p:nvSpPr>
          <p:spPr>
            <a:xfrm>
              <a:off x="1215660" y="6937263"/>
              <a:ext cx="3223276" cy="793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is simply dummy text of the typesetting industry. Lorem Ipsum has been the industry's</a:t>
              </a:r>
            </a:p>
          </p:txBody>
        </p:sp>
        <p:sp>
          <p:nvSpPr>
            <p:cNvPr id="353" name="Circle"/>
            <p:cNvSpPr/>
            <p:nvPr/>
          </p:nvSpPr>
          <p:spPr>
            <a:xfrm>
              <a:off x="1008187" y="7037045"/>
              <a:ext cx="95765" cy="95766"/>
            </a:xfrm>
            <a:prstGeom prst="ellipse">
              <a:avLst/>
            </a:pr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355" name="Lorem Ipsum is simply dummy text of the typesetting industry. Lorem Ipsum has been the industry's"/>
            <p:cNvSpPr/>
            <p:nvPr/>
          </p:nvSpPr>
          <p:spPr>
            <a:xfrm>
              <a:off x="1215660" y="5972799"/>
              <a:ext cx="3223276" cy="793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is simply dummy text of the typesetting industry. Lorem Ipsum has been the industry's</a:t>
              </a:r>
            </a:p>
          </p:txBody>
        </p:sp>
        <p:sp>
          <p:nvSpPr>
            <p:cNvPr id="356" name="Circle"/>
            <p:cNvSpPr/>
            <p:nvPr/>
          </p:nvSpPr>
          <p:spPr>
            <a:xfrm>
              <a:off x="1008187" y="6072581"/>
              <a:ext cx="95765" cy="95766"/>
            </a:xfrm>
            <a:prstGeom prst="ellipse">
              <a:avLst/>
            </a:pr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grpSp>
          <p:nvGrpSpPr>
            <p:cNvPr id="79" name="Group">
              <a:extLst>
                <a:ext uri="{FF2B5EF4-FFF2-40B4-BE49-F238E27FC236}">
                  <a16:creationId xmlns:a16="http://schemas.microsoft.com/office/drawing/2014/main" id="{08446259-42F3-E545-8127-7BE09642214C}"/>
                </a:ext>
              </a:extLst>
            </p:cNvPr>
            <p:cNvGrpSpPr/>
            <p:nvPr/>
          </p:nvGrpSpPr>
          <p:grpSpPr>
            <a:xfrm>
              <a:off x="9743358" y="1003667"/>
              <a:ext cx="2285394" cy="472983"/>
              <a:chOff x="0" y="0"/>
              <a:chExt cx="2285393" cy="472980"/>
            </a:xfrm>
          </p:grpSpPr>
          <p:sp>
            <p:nvSpPr>
              <p:cNvPr id="80" name="Template by HiSlide.io">
                <a:extLst>
                  <a:ext uri="{FF2B5EF4-FFF2-40B4-BE49-F238E27FC236}">
                    <a16:creationId xmlns:a16="http://schemas.microsoft.com/office/drawing/2014/main" id="{C432CB51-8D8F-FE44-835E-7410B6253305}"/>
                  </a:ext>
                </a:extLst>
              </p:cNvPr>
              <p:cNvSpPr/>
              <p:nvPr/>
            </p:nvSpPr>
            <p:spPr>
              <a:xfrm>
                <a:off x="0" y="0"/>
                <a:ext cx="2285393" cy="300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6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81" name="PowerPoint - Keynote - Google Slides">
                <a:extLst>
                  <a:ext uri="{FF2B5EF4-FFF2-40B4-BE49-F238E27FC236}">
                    <a16:creationId xmlns:a16="http://schemas.microsoft.com/office/drawing/2014/main" id="{CA2FB5C5-238C-1E47-8F86-3207F887A153}"/>
                  </a:ext>
                </a:extLst>
              </p:cNvPr>
              <p:cNvSpPr/>
              <p:nvPr/>
            </p:nvSpPr>
            <p:spPr>
              <a:xfrm>
                <a:off x="173279" y="310544"/>
                <a:ext cx="2099146" cy="162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7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BCCAEC9E-831E-E246-85A4-167D227782E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73160" y="2091638"/>
            <a:ext cx="1389162" cy="1389160"/>
          </a:xfrm>
          <a:prstGeom prst="ellipse">
            <a:avLst/>
          </a:prstGeom>
        </p:spPr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91</Words>
  <Application>Microsoft Macintosh PowerPoint</Application>
  <PresentationFormat>Custom</PresentationFormat>
  <Paragraphs>23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Barlow</vt:lpstr>
      <vt:lpstr>Barlow Bold</vt:lpstr>
      <vt:lpstr>Barlow Medium</vt:lpstr>
      <vt:lpstr>Barlow SemiBold</vt:lpstr>
      <vt:lpstr>Calibri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10</cp:revision>
  <dcterms:modified xsi:type="dcterms:W3CDTF">2020-08-10T07:27:01Z</dcterms:modified>
</cp:coreProperties>
</file>