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c09d397c02_2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g1c09d397c02_2_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>
  <p:cSld name="Заголовок и подзаголовок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>
            <p:ph idx="2" type="pic"/>
          </p:nvPr>
        </p:nvSpPr>
        <p:spPr>
          <a:xfrm>
            <a:off x="1483364" y="1904702"/>
            <a:ext cx="1334095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56" name="Google Shape;56;p14"/>
          <p:cNvSpPr/>
          <p:nvPr>
            <p:ph idx="3" type="pic"/>
          </p:nvPr>
        </p:nvSpPr>
        <p:spPr>
          <a:xfrm>
            <a:off x="3095988" y="1904702"/>
            <a:ext cx="1334096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57" name="Google Shape;57;p14"/>
          <p:cNvSpPr/>
          <p:nvPr>
            <p:ph idx="4" type="pic"/>
          </p:nvPr>
        </p:nvSpPr>
        <p:spPr>
          <a:xfrm>
            <a:off x="4708612" y="1904702"/>
            <a:ext cx="1334095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58" name="Google Shape;58;p14"/>
          <p:cNvSpPr/>
          <p:nvPr>
            <p:ph idx="5" type="pic"/>
          </p:nvPr>
        </p:nvSpPr>
        <p:spPr>
          <a:xfrm>
            <a:off x="6321235" y="1904702"/>
            <a:ext cx="1334096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info@companyname.com" TargetMode="External"/><Relationship Id="rId4" Type="http://schemas.openxmlformats.org/officeDocument/2006/relationships/hyperlink" Target="mailto:info@companyname.com" TargetMode="External"/><Relationship Id="rId5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15"/>
          <p:cNvGrpSpPr/>
          <p:nvPr/>
        </p:nvGrpSpPr>
        <p:grpSpPr>
          <a:xfrm>
            <a:off x="-6351" y="1116"/>
            <a:ext cx="8714153" cy="5141269"/>
            <a:chOff x="-16936" y="2976"/>
            <a:chExt cx="23237741" cy="13710050"/>
          </a:xfrm>
        </p:grpSpPr>
        <p:sp>
          <p:nvSpPr>
            <p:cNvPr id="64" name="Google Shape;64;p15"/>
            <p:cNvSpPr/>
            <p:nvPr/>
          </p:nvSpPr>
          <p:spPr>
            <a:xfrm>
              <a:off x="-16936" y="2976"/>
              <a:ext cx="7867520" cy="137100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" name="Google Shape;65;p15"/>
            <p:cNvSpPr txBox="1"/>
            <p:nvPr/>
          </p:nvSpPr>
          <p:spPr>
            <a:xfrm>
              <a:off x="1623968" y="4400676"/>
              <a:ext cx="4585711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Antony Stark</a:t>
              </a:r>
              <a:endParaRPr sz="500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2741231" y="5450910"/>
              <a:ext cx="348630" cy="348630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4422" y="8568"/>
                  </a:moveTo>
                  <a:lnTo>
                    <a:pt x="11753" y="8568"/>
                  </a:lnTo>
                  <a:lnTo>
                    <a:pt x="11753" y="6787"/>
                  </a:lnTo>
                  <a:cubicBezTo>
                    <a:pt x="11753" y="6295"/>
                    <a:pt x="12151" y="5895"/>
                    <a:pt x="12642" y="5895"/>
                  </a:cubicBezTo>
                  <a:cubicBezTo>
                    <a:pt x="12643" y="5895"/>
                    <a:pt x="12643" y="5895"/>
                    <a:pt x="12643" y="5895"/>
                  </a:cubicBezTo>
                  <a:lnTo>
                    <a:pt x="13536" y="5895"/>
                  </a:lnTo>
                  <a:lnTo>
                    <a:pt x="13536" y="3665"/>
                  </a:lnTo>
                  <a:lnTo>
                    <a:pt x="11753" y="3665"/>
                  </a:lnTo>
                  <a:cubicBezTo>
                    <a:pt x="10278" y="3667"/>
                    <a:pt x="9083" y="4865"/>
                    <a:pt x="9085" y="6340"/>
                  </a:cubicBezTo>
                  <a:lnTo>
                    <a:pt x="9085" y="8572"/>
                  </a:lnTo>
                  <a:lnTo>
                    <a:pt x="7306" y="8572"/>
                  </a:lnTo>
                  <a:lnTo>
                    <a:pt x="7306" y="10800"/>
                  </a:lnTo>
                  <a:lnTo>
                    <a:pt x="9085" y="10800"/>
                  </a:lnTo>
                  <a:lnTo>
                    <a:pt x="9085" y="17935"/>
                  </a:lnTo>
                  <a:lnTo>
                    <a:pt x="11753" y="17935"/>
                  </a:lnTo>
                  <a:lnTo>
                    <a:pt x="11753" y="10800"/>
                  </a:lnTo>
                  <a:lnTo>
                    <a:pt x="13536" y="1080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4076269" y="5450910"/>
              <a:ext cx="348630" cy="348630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8035" y="14363"/>
                  </a:moveTo>
                  <a:lnTo>
                    <a:pt x="18035" y="7235"/>
                  </a:lnTo>
                  <a:cubicBezTo>
                    <a:pt x="18034" y="6075"/>
                    <a:pt x="17093" y="5136"/>
                    <a:pt x="15934" y="5136"/>
                  </a:cubicBezTo>
                  <a:lnTo>
                    <a:pt x="5666" y="5136"/>
                  </a:lnTo>
                  <a:cubicBezTo>
                    <a:pt x="4506" y="5136"/>
                    <a:pt x="3565" y="6077"/>
                    <a:pt x="3565" y="7237"/>
                  </a:cubicBezTo>
                  <a:lnTo>
                    <a:pt x="3565" y="14365"/>
                  </a:lnTo>
                  <a:cubicBezTo>
                    <a:pt x="3566" y="15525"/>
                    <a:pt x="4506" y="16465"/>
                    <a:pt x="5666" y="16465"/>
                  </a:cubicBezTo>
                  <a:lnTo>
                    <a:pt x="15934" y="16465"/>
                  </a:lnTo>
                  <a:cubicBezTo>
                    <a:pt x="17094" y="16465"/>
                    <a:pt x="18035" y="15524"/>
                    <a:pt x="18035" y="14363"/>
                  </a:cubicBezTo>
                  <a:close/>
                  <a:moveTo>
                    <a:pt x="15947" y="6037"/>
                  </a:moveTo>
                  <a:lnTo>
                    <a:pt x="15552" y="6037"/>
                  </a:lnTo>
                  <a:lnTo>
                    <a:pt x="10800" y="9799"/>
                  </a:lnTo>
                  <a:lnTo>
                    <a:pt x="6048" y="6037"/>
                  </a:lnTo>
                  <a:lnTo>
                    <a:pt x="5652" y="6037"/>
                  </a:lnTo>
                  <a:cubicBezTo>
                    <a:pt x="4995" y="6037"/>
                    <a:pt x="4463" y="6570"/>
                    <a:pt x="4464" y="7227"/>
                  </a:cubicBezTo>
                  <a:lnTo>
                    <a:pt x="4464" y="14373"/>
                  </a:lnTo>
                  <a:cubicBezTo>
                    <a:pt x="4464" y="15030"/>
                    <a:pt x="4995" y="15563"/>
                    <a:pt x="5652" y="15564"/>
                  </a:cubicBezTo>
                  <a:lnTo>
                    <a:pt x="6048" y="15564"/>
                  </a:lnTo>
                  <a:lnTo>
                    <a:pt x="6048" y="8136"/>
                  </a:lnTo>
                  <a:lnTo>
                    <a:pt x="10800" y="11801"/>
                  </a:lnTo>
                  <a:lnTo>
                    <a:pt x="15552" y="8137"/>
                  </a:lnTo>
                  <a:lnTo>
                    <a:pt x="15552" y="15564"/>
                  </a:lnTo>
                  <a:lnTo>
                    <a:pt x="15948" y="15564"/>
                  </a:lnTo>
                  <a:cubicBezTo>
                    <a:pt x="16605" y="15563"/>
                    <a:pt x="17136" y="15030"/>
                    <a:pt x="17136" y="14373"/>
                  </a:cubicBezTo>
                  <a:lnTo>
                    <a:pt x="17136" y="7227"/>
                  </a:lnTo>
                  <a:cubicBezTo>
                    <a:pt x="17137" y="6570"/>
                    <a:pt x="16605" y="6037"/>
                    <a:pt x="15948" y="603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2073713" y="5450910"/>
              <a:ext cx="348629" cy="348630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4615" y="16282"/>
                  </a:moveTo>
                  <a:lnTo>
                    <a:pt x="7381" y="16282"/>
                  </a:lnTo>
                  <a:lnTo>
                    <a:pt x="7381" y="7754"/>
                  </a:lnTo>
                  <a:lnTo>
                    <a:pt x="4615" y="7754"/>
                  </a:lnTo>
                  <a:close/>
                  <a:moveTo>
                    <a:pt x="14220" y="7754"/>
                  </a:moveTo>
                  <a:cubicBezTo>
                    <a:pt x="13030" y="7807"/>
                    <a:pt x="11932" y="8410"/>
                    <a:pt x="11247" y="9384"/>
                  </a:cubicBezTo>
                  <a:lnTo>
                    <a:pt x="11247" y="7754"/>
                  </a:lnTo>
                  <a:lnTo>
                    <a:pt x="8480" y="7754"/>
                  </a:lnTo>
                  <a:lnTo>
                    <a:pt x="8480" y="16282"/>
                  </a:lnTo>
                  <a:lnTo>
                    <a:pt x="11247" y="16282"/>
                  </a:lnTo>
                  <a:lnTo>
                    <a:pt x="11247" y="11631"/>
                  </a:lnTo>
                  <a:cubicBezTo>
                    <a:pt x="11247" y="11631"/>
                    <a:pt x="13335" y="8711"/>
                    <a:pt x="14220" y="10855"/>
                  </a:cubicBezTo>
                  <a:lnTo>
                    <a:pt x="14220" y="16282"/>
                  </a:lnTo>
                  <a:lnTo>
                    <a:pt x="16985" y="16282"/>
                  </a:lnTo>
                  <a:lnTo>
                    <a:pt x="16985" y="10527"/>
                  </a:lnTo>
                  <a:cubicBezTo>
                    <a:pt x="16947" y="9015"/>
                    <a:pt x="15732" y="7796"/>
                    <a:pt x="14220" y="7754"/>
                  </a:cubicBezTo>
                  <a:close/>
                  <a:moveTo>
                    <a:pt x="7321" y="5234"/>
                  </a:moveTo>
                  <a:cubicBezTo>
                    <a:pt x="7319" y="4487"/>
                    <a:pt x="6712" y="3882"/>
                    <a:pt x="5964" y="3884"/>
                  </a:cubicBezTo>
                  <a:cubicBezTo>
                    <a:pt x="5217" y="3885"/>
                    <a:pt x="4612" y="4493"/>
                    <a:pt x="4614" y="5240"/>
                  </a:cubicBezTo>
                  <a:cubicBezTo>
                    <a:pt x="4615" y="5987"/>
                    <a:pt x="5221" y="6591"/>
                    <a:pt x="5967" y="6591"/>
                  </a:cubicBezTo>
                  <a:cubicBezTo>
                    <a:pt x="6716" y="6590"/>
                    <a:pt x="7322" y="5983"/>
                    <a:pt x="7321" y="523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4743787" y="5450910"/>
              <a:ext cx="348630" cy="348630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7703" y="10872"/>
                  </a:moveTo>
                  <a:cubicBezTo>
                    <a:pt x="17682" y="7123"/>
                    <a:pt x="14626" y="4100"/>
                    <a:pt x="10877" y="4121"/>
                  </a:cubicBezTo>
                  <a:cubicBezTo>
                    <a:pt x="10876" y="4121"/>
                    <a:pt x="10876" y="4121"/>
                    <a:pt x="10876" y="4121"/>
                  </a:cubicBezTo>
                  <a:cubicBezTo>
                    <a:pt x="10485" y="4122"/>
                    <a:pt x="10094" y="4155"/>
                    <a:pt x="9708" y="4220"/>
                  </a:cubicBezTo>
                  <a:cubicBezTo>
                    <a:pt x="9076" y="3827"/>
                    <a:pt x="8347" y="3619"/>
                    <a:pt x="7602" y="3620"/>
                  </a:cubicBezTo>
                  <a:cubicBezTo>
                    <a:pt x="5429" y="3607"/>
                    <a:pt x="3656" y="5359"/>
                    <a:pt x="3642" y="7533"/>
                  </a:cubicBezTo>
                  <a:cubicBezTo>
                    <a:pt x="3642" y="7533"/>
                    <a:pt x="3642" y="7534"/>
                    <a:pt x="3642" y="7535"/>
                  </a:cubicBezTo>
                  <a:cubicBezTo>
                    <a:pt x="3642" y="8232"/>
                    <a:pt x="3830" y="8916"/>
                    <a:pt x="4186" y="9515"/>
                  </a:cubicBezTo>
                  <a:cubicBezTo>
                    <a:pt x="3434" y="13166"/>
                    <a:pt x="5784" y="16735"/>
                    <a:pt x="9435" y="17487"/>
                  </a:cubicBezTo>
                  <a:cubicBezTo>
                    <a:pt x="9907" y="17585"/>
                    <a:pt x="10389" y="17631"/>
                    <a:pt x="10872" y="17626"/>
                  </a:cubicBezTo>
                  <a:cubicBezTo>
                    <a:pt x="11292" y="17625"/>
                    <a:pt x="11710" y="17588"/>
                    <a:pt x="12123" y="17513"/>
                  </a:cubicBezTo>
                  <a:cubicBezTo>
                    <a:pt x="12700" y="17819"/>
                    <a:pt x="13343" y="17978"/>
                    <a:pt x="13995" y="17977"/>
                  </a:cubicBezTo>
                  <a:cubicBezTo>
                    <a:pt x="16170" y="17990"/>
                    <a:pt x="17943" y="16237"/>
                    <a:pt x="17955" y="14063"/>
                  </a:cubicBezTo>
                  <a:cubicBezTo>
                    <a:pt x="17955" y="14063"/>
                    <a:pt x="17955" y="14063"/>
                    <a:pt x="17955" y="14063"/>
                  </a:cubicBezTo>
                  <a:cubicBezTo>
                    <a:pt x="17956" y="13459"/>
                    <a:pt x="17815" y="12864"/>
                    <a:pt x="17544" y="12324"/>
                  </a:cubicBezTo>
                  <a:cubicBezTo>
                    <a:pt x="17649" y="11848"/>
                    <a:pt x="17702" y="11362"/>
                    <a:pt x="17701" y="10875"/>
                  </a:cubicBezTo>
                  <a:close/>
                  <a:moveTo>
                    <a:pt x="14378" y="14098"/>
                  </a:moveTo>
                  <a:cubicBezTo>
                    <a:pt x="14024" y="14569"/>
                    <a:pt x="13542" y="14930"/>
                    <a:pt x="12990" y="15137"/>
                  </a:cubicBezTo>
                  <a:cubicBezTo>
                    <a:pt x="12310" y="15399"/>
                    <a:pt x="11585" y="15525"/>
                    <a:pt x="10857" y="15510"/>
                  </a:cubicBezTo>
                  <a:cubicBezTo>
                    <a:pt x="10012" y="15540"/>
                    <a:pt x="9172" y="15366"/>
                    <a:pt x="8409" y="15002"/>
                  </a:cubicBezTo>
                  <a:cubicBezTo>
                    <a:pt x="7961" y="14767"/>
                    <a:pt x="7576" y="14429"/>
                    <a:pt x="7285" y="14016"/>
                  </a:cubicBezTo>
                  <a:cubicBezTo>
                    <a:pt x="7016" y="13663"/>
                    <a:pt x="6863" y="13235"/>
                    <a:pt x="6849" y="12792"/>
                  </a:cubicBezTo>
                  <a:cubicBezTo>
                    <a:pt x="6847" y="12548"/>
                    <a:pt x="6951" y="12316"/>
                    <a:pt x="7133" y="12155"/>
                  </a:cubicBezTo>
                  <a:cubicBezTo>
                    <a:pt x="7328" y="11978"/>
                    <a:pt x="7584" y="11884"/>
                    <a:pt x="7847" y="11894"/>
                  </a:cubicBezTo>
                  <a:cubicBezTo>
                    <a:pt x="8065" y="11888"/>
                    <a:pt x="8278" y="11961"/>
                    <a:pt x="8448" y="12100"/>
                  </a:cubicBezTo>
                  <a:cubicBezTo>
                    <a:pt x="8623" y="12259"/>
                    <a:pt x="8760" y="12456"/>
                    <a:pt x="8847" y="12676"/>
                  </a:cubicBezTo>
                  <a:cubicBezTo>
                    <a:pt x="8950" y="12919"/>
                    <a:pt x="9082" y="13149"/>
                    <a:pt x="9238" y="13362"/>
                  </a:cubicBezTo>
                  <a:cubicBezTo>
                    <a:pt x="9392" y="13552"/>
                    <a:pt x="9590" y="13703"/>
                    <a:pt x="9814" y="13802"/>
                  </a:cubicBezTo>
                  <a:cubicBezTo>
                    <a:pt x="10129" y="13930"/>
                    <a:pt x="10467" y="13989"/>
                    <a:pt x="10806" y="13977"/>
                  </a:cubicBezTo>
                  <a:cubicBezTo>
                    <a:pt x="11289" y="13998"/>
                    <a:pt x="11768" y="13874"/>
                    <a:pt x="12181" y="13622"/>
                  </a:cubicBezTo>
                  <a:cubicBezTo>
                    <a:pt x="12487" y="13450"/>
                    <a:pt x="12679" y="13130"/>
                    <a:pt x="12685" y="12779"/>
                  </a:cubicBezTo>
                  <a:cubicBezTo>
                    <a:pt x="12695" y="12538"/>
                    <a:pt x="12599" y="12305"/>
                    <a:pt x="12422" y="12140"/>
                  </a:cubicBezTo>
                  <a:cubicBezTo>
                    <a:pt x="12212" y="11955"/>
                    <a:pt x="11963" y="11819"/>
                    <a:pt x="11694" y="11742"/>
                  </a:cubicBezTo>
                  <a:cubicBezTo>
                    <a:pt x="11383" y="11647"/>
                    <a:pt x="10961" y="11542"/>
                    <a:pt x="10441" y="11435"/>
                  </a:cubicBezTo>
                  <a:cubicBezTo>
                    <a:pt x="9829" y="11315"/>
                    <a:pt x="9230" y="11138"/>
                    <a:pt x="8651" y="10906"/>
                  </a:cubicBezTo>
                  <a:cubicBezTo>
                    <a:pt x="8196" y="10725"/>
                    <a:pt x="7793" y="10433"/>
                    <a:pt x="7479" y="10058"/>
                  </a:cubicBezTo>
                  <a:cubicBezTo>
                    <a:pt x="7178" y="9672"/>
                    <a:pt x="7021" y="9193"/>
                    <a:pt x="7037" y="8704"/>
                  </a:cubicBezTo>
                  <a:cubicBezTo>
                    <a:pt x="7031" y="8209"/>
                    <a:pt x="7194" y="7726"/>
                    <a:pt x="7499" y="7336"/>
                  </a:cubicBezTo>
                  <a:cubicBezTo>
                    <a:pt x="7848" y="6917"/>
                    <a:pt x="8309" y="6605"/>
                    <a:pt x="8828" y="6437"/>
                  </a:cubicBezTo>
                  <a:cubicBezTo>
                    <a:pt x="9472" y="6218"/>
                    <a:pt x="10150" y="6112"/>
                    <a:pt x="10831" y="6126"/>
                  </a:cubicBezTo>
                  <a:cubicBezTo>
                    <a:pt x="11370" y="6116"/>
                    <a:pt x="11907" y="6186"/>
                    <a:pt x="12425" y="6334"/>
                  </a:cubicBezTo>
                  <a:cubicBezTo>
                    <a:pt x="12831" y="6450"/>
                    <a:pt x="13213" y="6638"/>
                    <a:pt x="13553" y="6890"/>
                  </a:cubicBezTo>
                  <a:cubicBezTo>
                    <a:pt x="13822" y="7087"/>
                    <a:pt x="14048" y="7338"/>
                    <a:pt x="14216" y="7628"/>
                  </a:cubicBezTo>
                  <a:cubicBezTo>
                    <a:pt x="14351" y="7862"/>
                    <a:pt x="14425" y="8127"/>
                    <a:pt x="14432" y="8397"/>
                  </a:cubicBezTo>
                  <a:cubicBezTo>
                    <a:pt x="14429" y="8642"/>
                    <a:pt x="14328" y="8876"/>
                    <a:pt x="14151" y="9045"/>
                  </a:cubicBezTo>
                  <a:cubicBezTo>
                    <a:pt x="13967" y="9235"/>
                    <a:pt x="13713" y="9339"/>
                    <a:pt x="13450" y="9333"/>
                  </a:cubicBezTo>
                  <a:cubicBezTo>
                    <a:pt x="13238" y="9346"/>
                    <a:pt x="13029" y="9282"/>
                    <a:pt x="12862" y="9152"/>
                  </a:cubicBezTo>
                  <a:cubicBezTo>
                    <a:pt x="12699" y="8995"/>
                    <a:pt x="12562" y="8814"/>
                    <a:pt x="12454" y="8616"/>
                  </a:cubicBezTo>
                  <a:cubicBezTo>
                    <a:pt x="12307" y="8324"/>
                    <a:pt x="12098" y="8068"/>
                    <a:pt x="11841" y="7865"/>
                  </a:cubicBezTo>
                  <a:cubicBezTo>
                    <a:pt x="11497" y="7664"/>
                    <a:pt x="11098" y="7573"/>
                    <a:pt x="10701" y="7606"/>
                  </a:cubicBezTo>
                  <a:cubicBezTo>
                    <a:pt x="10287" y="7586"/>
                    <a:pt x="9876" y="7686"/>
                    <a:pt x="9518" y="7894"/>
                  </a:cubicBezTo>
                  <a:cubicBezTo>
                    <a:pt x="9270" y="8018"/>
                    <a:pt x="9109" y="8266"/>
                    <a:pt x="9094" y="8542"/>
                  </a:cubicBezTo>
                  <a:cubicBezTo>
                    <a:pt x="9091" y="8685"/>
                    <a:pt x="9139" y="8824"/>
                    <a:pt x="9231" y="8934"/>
                  </a:cubicBezTo>
                  <a:cubicBezTo>
                    <a:pt x="9343" y="9064"/>
                    <a:pt x="9482" y="9168"/>
                    <a:pt x="9638" y="9240"/>
                  </a:cubicBezTo>
                  <a:cubicBezTo>
                    <a:pt x="9814" y="9328"/>
                    <a:pt x="9998" y="9398"/>
                    <a:pt x="10187" y="9451"/>
                  </a:cubicBezTo>
                  <a:cubicBezTo>
                    <a:pt x="10377" y="9503"/>
                    <a:pt x="10695" y="9581"/>
                    <a:pt x="11133" y="9680"/>
                  </a:cubicBezTo>
                  <a:cubicBezTo>
                    <a:pt x="11686" y="9797"/>
                    <a:pt x="12192" y="9929"/>
                    <a:pt x="12645" y="10071"/>
                  </a:cubicBezTo>
                  <a:cubicBezTo>
                    <a:pt x="13056" y="10194"/>
                    <a:pt x="13449" y="10371"/>
                    <a:pt x="13814" y="10598"/>
                  </a:cubicBezTo>
                  <a:cubicBezTo>
                    <a:pt x="14132" y="10799"/>
                    <a:pt x="14396" y="11075"/>
                    <a:pt x="14584" y="11401"/>
                  </a:cubicBezTo>
                  <a:cubicBezTo>
                    <a:pt x="14777" y="11767"/>
                    <a:pt x="14873" y="12177"/>
                    <a:pt x="14861" y="12591"/>
                  </a:cubicBezTo>
                  <a:cubicBezTo>
                    <a:pt x="14865" y="13131"/>
                    <a:pt x="14698" y="13658"/>
                    <a:pt x="14383" y="1409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5411306" y="5450910"/>
              <a:ext cx="348630" cy="348630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8093" y="14990"/>
                  </a:moveTo>
                  <a:lnTo>
                    <a:pt x="8200" y="13511"/>
                  </a:lnTo>
                  <a:cubicBezTo>
                    <a:pt x="8229" y="13106"/>
                    <a:pt x="8414" y="12728"/>
                    <a:pt x="8716" y="12457"/>
                  </a:cubicBezTo>
                  <a:lnTo>
                    <a:pt x="14717" y="7041"/>
                  </a:lnTo>
                  <a:cubicBezTo>
                    <a:pt x="15000" y="6789"/>
                    <a:pt x="14655" y="6666"/>
                    <a:pt x="14278" y="6897"/>
                  </a:cubicBezTo>
                  <a:lnTo>
                    <a:pt x="7142" y="11362"/>
                  </a:lnTo>
                  <a:close/>
                  <a:moveTo>
                    <a:pt x="16451" y="4565"/>
                  </a:moveTo>
                  <a:lnTo>
                    <a:pt x="3010" y="9748"/>
                  </a:lnTo>
                  <a:cubicBezTo>
                    <a:pt x="2092" y="10116"/>
                    <a:pt x="2098" y="10628"/>
                    <a:pt x="2843" y="10855"/>
                  </a:cubicBezTo>
                  <a:lnTo>
                    <a:pt x="6291" y="11935"/>
                  </a:lnTo>
                  <a:lnTo>
                    <a:pt x="7478" y="15839"/>
                  </a:lnTo>
                  <a:cubicBezTo>
                    <a:pt x="7633" y="16271"/>
                    <a:pt x="7557" y="16440"/>
                    <a:pt x="8009" y="16440"/>
                  </a:cubicBezTo>
                  <a:cubicBezTo>
                    <a:pt x="8282" y="16437"/>
                    <a:pt x="8539" y="16308"/>
                    <a:pt x="8706" y="16091"/>
                  </a:cubicBezTo>
                  <a:lnTo>
                    <a:pt x="10382" y="14461"/>
                  </a:lnTo>
                  <a:lnTo>
                    <a:pt x="13870" y="17037"/>
                  </a:lnTo>
                  <a:cubicBezTo>
                    <a:pt x="14512" y="17392"/>
                    <a:pt x="14975" y="17209"/>
                    <a:pt x="15134" y="16442"/>
                  </a:cubicBezTo>
                  <a:lnTo>
                    <a:pt x="17424" y="5652"/>
                  </a:lnTo>
                  <a:cubicBezTo>
                    <a:pt x="17658" y="4712"/>
                    <a:pt x="17064" y="4286"/>
                    <a:pt x="16451" y="456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408749" y="5450910"/>
              <a:ext cx="348630" cy="348630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7932" y="6872"/>
                  </a:moveTo>
                  <a:cubicBezTo>
                    <a:pt x="17415" y="7098"/>
                    <a:pt x="16868" y="7248"/>
                    <a:pt x="16309" y="7318"/>
                  </a:cubicBezTo>
                  <a:cubicBezTo>
                    <a:pt x="16899" y="6967"/>
                    <a:pt x="17340" y="6411"/>
                    <a:pt x="17549" y="5756"/>
                  </a:cubicBezTo>
                  <a:cubicBezTo>
                    <a:pt x="16996" y="6084"/>
                    <a:pt x="16392" y="6316"/>
                    <a:pt x="15762" y="6440"/>
                  </a:cubicBezTo>
                  <a:cubicBezTo>
                    <a:pt x="14701" y="5303"/>
                    <a:pt x="12919" y="5241"/>
                    <a:pt x="11782" y="6302"/>
                  </a:cubicBezTo>
                  <a:cubicBezTo>
                    <a:pt x="11208" y="6837"/>
                    <a:pt x="10883" y="7587"/>
                    <a:pt x="10886" y="8372"/>
                  </a:cubicBezTo>
                  <a:cubicBezTo>
                    <a:pt x="10884" y="8590"/>
                    <a:pt x="10906" y="8807"/>
                    <a:pt x="10952" y="9020"/>
                  </a:cubicBezTo>
                  <a:cubicBezTo>
                    <a:pt x="8682" y="8907"/>
                    <a:pt x="6569" y="7830"/>
                    <a:pt x="5143" y="6061"/>
                  </a:cubicBezTo>
                  <a:cubicBezTo>
                    <a:pt x="4390" y="7351"/>
                    <a:pt x="4768" y="9004"/>
                    <a:pt x="6007" y="9838"/>
                  </a:cubicBezTo>
                  <a:cubicBezTo>
                    <a:pt x="5561" y="9826"/>
                    <a:pt x="5124" y="9707"/>
                    <a:pt x="4733" y="9490"/>
                  </a:cubicBezTo>
                  <a:lnTo>
                    <a:pt x="4733" y="9521"/>
                  </a:lnTo>
                  <a:cubicBezTo>
                    <a:pt x="4734" y="10865"/>
                    <a:pt x="5676" y="12024"/>
                    <a:pt x="6991" y="12298"/>
                  </a:cubicBezTo>
                  <a:cubicBezTo>
                    <a:pt x="6750" y="12361"/>
                    <a:pt x="6502" y="12392"/>
                    <a:pt x="6252" y="12391"/>
                  </a:cubicBezTo>
                  <a:cubicBezTo>
                    <a:pt x="6073" y="12394"/>
                    <a:pt x="5895" y="12378"/>
                    <a:pt x="5719" y="12342"/>
                  </a:cubicBezTo>
                  <a:cubicBezTo>
                    <a:pt x="6090" y="13490"/>
                    <a:pt x="7146" y="14279"/>
                    <a:pt x="8352" y="14311"/>
                  </a:cubicBezTo>
                  <a:cubicBezTo>
                    <a:pt x="7356" y="15092"/>
                    <a:pt x="6126" y="15517"/>
                    <a:pt x="4860" y="15516"/>
                  </a:cubicBezTo>
                  <a:cubicBezTo>
                    <a:pt x="4635" y="15518"/>
                    <a:pt x="4410" y="15505"/>
                    <a:pt x="4186" y="15477"/>
                  </a:cubicBezTo>
                  <a:cubicBezTo>
                    <a:pt x="7913" y="17867"/>
                    <a:pt x="12872" y="16784"/>
                    <a:pt x="15262" y="13057"/>
                  </a:cubicBezTo>
                  <a:cubicBezTo>
                    <a:pt x="16095" y="11759"/>
                    <a:pt x="16535" y="10247"/>
                    <a:pt x="16530" y="8704"/>
                  </a:cubicBezTo>
                  <a:cubicBezTo>
                    <a:pt x="16530" y="8580"/>
                    <a:pt x="16526" y="8459"/>
                    <a:pt x="16520" y="8339"/>
                  </a:cubicBezTo>
                  <a:cubicBezTo>
                    <a:pt x="17076" y="7940"/>
                    <a:pt x="17555" y="7443"/>
                    <a:pt x="17932" y="687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5"/>
            <p:cNvSpPr txBox="1"/>
            <p:nvPr/>
          </p:nvSpPr>
          <p:spPr>
            <a:xfrm>
              <a:off x="1699188" y="6405323"/>
              <a:ext cx="4435271" cy="2387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typesetting industry. Lorem Ipsum has been the industry's standard dummy text ever unknown printer took a galley make a type specimen book.</a:t>
              </a:r>
              <a:endParaRPr sz="500"/>
            </a:p>
          </p:txBody>
        </p:sp>
        <p:sp>
          <p:nvSpPr>
            <p:cNvPr id="73" name="Google Shape;73;p15"/>
            <p:cNvSpPr txBox="1"/>
            <p:nvPr/>
          </p:nvSpPr>
          <p:spPr>
            <a:xfrm>
              <a:off x="1190402" y="10112667"/>
              <a:ext cx="5452800" cy="121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Phone Number: +12345678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Email: </a:t>
              </a:r>
              <a:r>
                <a:rPr b="0" i="0" lang="en-GB" sz="900" u="sng" cap="none" strike="noStrike">
                  <a:solidFill>
                    <a:schemeClr val="hlink"/>
                  </a:solidFill>
                  <a:latin typeface="Barlow Medium"/>
                  <a:ea typeface="Barlow Medium"/>
                  <a:cs typeface="Barlow Medium"/>
                  <a:sym typeface="Barlow Medium"/>
                  <a:hlinkClick r:id="rId3"/>
                </a:rPr>
                <a:t>i</a:t>
              </a:r>
              <a:r>
                <a:rPr b="0" i="0" lang="en-GB" sz="900" u="sng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nfo@companyname.com</a:t>
              </a:r>
              <a:endParaRPr sz="500">
                <a:solidFill>
                  <a:schemeClr val="lt1"/>
                </a:solidFill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Website: companyname.com</a:t>
              </a:r>
              <a:endParaRPr sz="500">
                <a:solidFill>
                  <a:schemeClr val="lt1"/>
                </a:solidFill>
              </a:endParaRPr>
            </a:p>
          </p:txBody>
        </p:sp>
        <p:cxnSp>
          <p:nvCxnSpPr>
            <p:cNvPr id="74" name="Google Shape;74;p15"/>
            <p:cNvCxnSpPr/>
            <p:nvPr/>
          </p:nvCxnSpPr>
          <p:spPr>
            <a:xfrm>
              <a:off x="1314163" y="9411409"/>
              <a:ext cx="520532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75" name="Google Shape;75;p15"/>
            <p:cNvSpPr txBox="1"/>
            <p:nvPr/>
          </p:nvSpPr>
          <p:spPr>
            <a:xfrm>
              <a:off x="9567513" y="4301135"/>
              <a:ext cx="13236600" cy="295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Been the industry's standard dummy text ever since the 1500s, when an unknown printer 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 galley of type and scrambled it to make a type specimen book. It has survived not only five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Centuries, but also the leap into electronic typesetting, remaining essentially unchanged. It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Was popularised in the 1960s with the release of Letraset sheets containing Lorem Ipsum </a:t>
              </a:r>
              <a:endParaRPr sz="500"/>
            </a:p>
          </p:txBody>
        </p:sp>
        <p:sp>
          <p:nvSpPr>
            <p:cNvPr id="76" name="Google Shape;76;p15"/>
            <p:cNvSpPr txBox="1"/>
            <p:nvPr/>
          </p:nvSpPr>
          <p:spPr>
            <a:xfrm>
              <a:off x="11591046" y="8593735"/>
              <a:ext cx="10772059" cy="28212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</a:t>
              </a:r>
              <a:endParaRPr sz="500"/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Been the industry's standard dummy text ever since the 1500s, when an</a:t>
              </a:r>
              <a:endParaRPr sz="500"/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 galley of type and scrambled it to make a type specimen book. It has</a:t>
              </a:r>
              <a:endParaRPr sz="500"/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Centuries, but also the leap into electronic typesetting, remaining essentially</a:t>
              </a:r>
              <a:endParaRPr sz="500"/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Was popularised in the 1960s with the release of Letraset sheets containing</a:t>
              </a:r>
              <a:endParaRPr sz="500"/>
            </a:p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Passages, and more recently with desktop publishing software like Aldus</a:t>
              </a:r>
              <a:endParaRPr sz="500"/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9567513" y="8593735"/>
              <a:ext cx="1788989" cy="28212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2020 - 2019</a:t>
              </a:r>
              <a:endParaRPr sz="5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2019 - 2018</a:t>
              </a:r>
              <a:endParaRPr sz="5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2018 - 2017</a:t>
              </a:r>
              <a:endParaRPr sz="5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2017 - 2016</a:t>
              </a:r>
              <a:endParaRPr sz="5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2016 - 2015</a:t>
              </a:r>
              <a:endParaRPr sz="5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2015 - 2014</a:t>
              </a:r>
              <a:endParaRPr sz="50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8839199" y="3436077"/>
              <a:ext cx="2836998" cy="735412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9658401" y="3491400"/>
              <a:ext cx="1932660" cy="533400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About me</a:t>
              </a:r>
              <a:endParaRPr sz="500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8928099" y="3537081"/>
              <a:ext cx="533400" cy="5334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8997390" y="3581468"/>
              <a:ext cx="388336" cy="41036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Barlow Medium"/>
                <a:buNone/>
              </a:pPr>
              <a:r>
                <a:rPr b="0" i="0" lang="en-GB" sz="8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</a:t>
              </a:r>
              <a:endParaRPr sz="50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8839199" y="7682970"/>
              <a:ext cx="3974177" cy="735411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9658389" y="7738266"/>
              <a:ext cx="3413312" cy="53347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Work Experience</a:t>
              </a:r>
              <a:endParaRPr sz="500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8928099" y="7783974"/>
              <a:ext cx="533400" cy="53340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9010090" y="7828361"/>
              <a:ext cx="388336" cy="41036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Barlow Medium"/>
                <a:buNone/>
              </a:pPr>
              <a:r>
                <a:rPr b="0" i="0" lang="en-GB" sz="800" u="none" cap="none" strike="noStrike">
                  <a:solidFill>
                    <a:schemeClr val="dk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</a:t>
              </a:r>
              <a:endParaRPr sz="500"/>
            </a:p>
          </p:txBody>
        </p:sp>
        <p:grpSp>
          <p:nvGrpSpPr>
            <p:cNvPr id="86" name="Google Shape;86;p15"/>
            <p:cNvGrpSpPr/>
            <p:nvPr/>
          </p:nvGrpSpPr>
          <p:grpSpPr>
            <a:xfrm>
              <a:off x="18635005" y="1024600"/>
              <a:ext cx="4585800" cy="687481"/>
              <a:chOff x="18635005" y="1024600"/>
              <a:chExt cx="4585800" cy="687481"/>
            </a:xfrm>
          </p:grpSpPr>
          <p:sp>
            <p:nvSpPr>
              <p:cNvPr id="87" name="Google Shape;87;p15"/>
              <p:cNvSpPr txBox="1"/>
              <p:nvPr/>
            </p:nvSpPr>
            <p:spPr>
              <a:xfrm>
                <a:off x="18635005" y="1024600"/>
                <a:ext cx="45858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5"/>
                  </a:rPr>
                  <a:t>HiSlide.io</a:t>
                </a:r>
                <a:endParaRPr sz="500"/>
              </a:p>
            </p:txBody>
          </p:sp>
          <p:sp>
            <p:nvSpPr>
              <p:cNvPr id="88" name="Google Shape;88;p15"/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  <p:sp>
        <p:nvSpPr>
          <p:cNvPr id="89" name="Google Shape;89;p15"/>
          <p:cNvSpPr/>
          <p:nvPr>
            <p:ph idx="2" type="pic"/>
          </p:nvPr>
        </p:nvSpPr>
        <p:spPr>
          <a:xfrm>
            <a:off x="1073479" y="705067"/>
            <a:ext cx="790659" cy="79065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