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0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93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20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28A42A-5FFE-5C4B-BE28-69F7A6E3C3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31938" y="1779716"/>
            <a:ext cx="2174875" cy="2174875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ABB46DD-053A-994F-A74B-E0DBFE0949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54543" y="1779716"/>
            <a:ext cx="2174875" cy="2174875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2C7FF10-99DE-6645-8B53-A94AB4DBE9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77148" y="1779716"/>
            <a:ext cx="2174875" cy="2174875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FA1C46D-62AF-9C4A-BC8E-6D0996F3913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99754" y="1779716"/>
            <a:ext cx="2174875" cy="2174875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HiSlide.io" TargetMode="External"/><Relationship Id="rId2" Type="http://schemas.openxmlformats.org/officeDocument/2006/relationships/hyperlink" Target="mailto:info@companyname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22D1234-9D12-1A40-B8CD-F94FE56FD210}"/>
              </a:ext>
            </a:extLst>
          </p:cNvPr>
          <p:cNvGrpSpPr/>
          <p:nvPr/>
        </p:nvGrpSpPr>
        <p:grpSpPr>
          <a:xfrm>
            <a:off x="-9032" y="0"/>
            <a:ext cx="12171184" cy="9770917"/>
            <a:chOff x="-9032" y="0"/>
            <a:chExt cx="12171184" cy="9770917"/>
          </a:xfrm>
        </p:grpSpPr>
        <p:sp>
          <p:nvSpPr>
            <p:cNvPr id="388" name="Rectangle"/>
            <p:cNvSpPr/>
            <p:nvPr/>
          </p:nvSpPr>
          <p:spPr>
            <a:xfrm>
              <a:off x="-9032" y="0"/>
              <a:ext cx="4196012" cy="9770917"/>
            </a:xfrm>
            <a:prstGeom prst="rect">
              <a:avLst/>
            </a:prstGeom>
            <a:solidFill>
              <a:srgbClr val="4C97ED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89" name="Antony Stark"/>
            <p:cNvSpPr txBox="1"/>
            <p:nvPr/>
          </p:nvSpPr>
          <p:spPr>
            <a:xfrm>
              <a:off x="866116" y="3413827"/>
              <a:ext cx="2445714" cy="54715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3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Antony Stark</a:t>
              </a:r>
            </a:p>
          </p:txBody>
        </p:sp>
        <p:grpSp>
          <p:nvGrpSpPr>
            <p:cNvPr id="397" name="Group"/>
            <p:cNvGrpSpPr/>
            <p:nvPr/>
          </p:nvGrpSpPr>
          <p:grpSpPr>
            <a:xfrm>
              <a:off x="1105981" y="4100951"/>
              <a:ext cx="1965986" cy="185937"/>
              <a:chOff x="0" y="0"/>
              <a:chExt cx="1965983" cy="185935"/>
            </a:xfrm>
            <a:solidFill>
              <a:schemeClr val="bg1"/>
            </a:solidFill>
          </p:grpSpPr>
          <p:sp>
            <p:nvSpPr>
              <p:cNvPr id="391" name="Graphic 26"/>
              <p:cNvSpPr/>
              <p:nvPr/>
            </p:nvSpPr>
            <p:spPr>
              <a:xfrm>
                <a:off x="356009" y="0"/>
                <a:ext cx="185936" cy="1859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4422" y="8568"/>
                    </a:moveTo>
                    <a:lnTo>
                      <a:pt x="11753" y="8568"/>
                    </a:lnTo>
                    <a:lnTo>
                      <a:pt x="11753" y="6787"/>
                    </a:lnTo>
                    <a:cubicBezTo>
                      <a:pt x="11753" y="6295"/>
                      <a:pt x="12151" y="5895"/>
                      <a:pt x="12642" y="5895"/>
                    </a:cubicBezTo>
                    <a:cubicBezTo>
                      <a:pt x="12643" y="5895"/>
                      <a:pt x="12643" y="5895"/>
                      <a:pt x="12643" y="5895"/>
                    </a:cubicBezTo>
                    <a:lnTo>
                      <a:pt x="13536" y="5895"/>
                    </a:lnTo>
                    <a:lnTo>
                      <a:pt x="13536" y="3665"/>
                    </a:lnTo>
                    <a:lnTo>
                      <a:pt x="11753" y="3665"/>
                    </a:lnTo>
                    <a:cubicBezTo>
                      <a:pt x="10278" y="3667"/>
                      <a:pt x="9083" y="4865"/>
                      <a:pt x="9085" y="6340"/>
                    </a:cubicBezTo>
                    <a:lnTo>
                      <a:pt x="9085" y="8572"/>
                    </a:lnTo>
                    <a:lnTo>
                      <a:pt x="7306" y="8572"/>
                    </a:lnTo>
                    <a:lnTo>
                      <a:pt x="7306" y="10800"/>
                    </a:lnTo>
                    <a:lnTo>
                      <a:pt x="9085" y="10800"/>
                    </a:lnTo>
                    <a:lnTo>
                      <a:pt x="9085" y="17935"/>
                    </a:lnTo>
                    <a:lnTo>
                      <a:pt x="11753" y="17935"/>
                    </a:lnTo>
                    <a:lnTo>
                      <a:pt x="11753" y="10800"/>
                    </a:lnTo>
                    <a:lnTo>
                      <a:pt x="13536" y="10800"/>
                    </a:lnTo>
                    <a:close/>
                  </a:path>
                </a:pathLst>
              </a:custGeom>
              <a:grpFill/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2" name="Graphic 33"/>
              <p:cNvSpPr/>
              <p:nvPr/>
            </p:nvSpPr>
            <p:spPr>
              <a:xfrm>
                <a:off x="1068029" y="0"/>
                <a:ext cx="185936" cy="1859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8035" y="14363"/>
                    </a:moveTo>
                    <a:lnTo>
                      <a:pt x="18035" y="7235"/>
                    </a:lnTo>
                    <a:cubicBezTo>
                      <a:pt x="18034" y="6075"/>
                      <a:pt x="17093" y="5136"/>
                      <a:pt x="15934" y="5136"/>
                    </a:cubicBezTo>
                    <a:lnTo>
                      <a:pt x="5666" y="5136"/>
                    </a:lnTo>
                    <a:cubicBezTo>
                      <a:pt x="4506" y="5136"/>
                      <a:pt x="3565" y="6077"/>
                      <a:pt x="3565" y="7237"/>
                    </a:cubicBezTo>
                    <a:lnTo>
                      <a:pt x="3565" y="14365"/>
                    </a:lnTo>
                    <a:cubicBezTo>
                      <a:pt x="3566" y="15525"/>
                      <a:pt x="4506" y="16465"/>
                      <a:pt x="5666" y="16465"/>
                    </a:cubicBezTo>
                    <a:lnTo>
                      <a:pt x="15934" y="16465"/>
                    </a:lnTo>
                    <a:cubicBezTo>
                      <a:pt x="17094" y="16465"/>
                      <a:pt x="18035" y="15524"/>
                      <a:pt x="18035" y="14363"/>
                    </a:cubicBezTo>
                    <a:close/>
                    <a:moveTo>
                      <a:pt x="15947" y="6037"/>
                    </a:moveTo>
                    <a:lnTo>
                      <a:pt x="15552" y="6037"/>
                    </a:lnTo>
                    <a:lnTo>
                      <a:pt x="10800" y="9799"/>
                    </a:lnTo>
                    <a:lnTo>
                      <a:pt x="6048" y="6037"/>
                    </a:lnTo>
                    <a:lnTo>
                      <a:pt x="5652" y="6037"/>
                    </a:lnTo>
                    <a:cubicBezTo>
                      <a:pt x="4995" y="6037"/>
                      <a:pt x="4463" y="6570"/>
                      <a:pt x="4464" y="7227"/>
                    </a:cubicBezTo>
                    <a:lnTo>
                      <a:pt x="4464" y="14373"/>
                    </a:lnTo>
                    <a:cubicBezTo>
                      <a:pt x="4464" y="15030"/>
                      <a:pt x="4995" y="15563"/>
                      <a:pt x="5652" y="15564"/>
                    </a:cubicBezTo>
                    <a:lnTo>
                      <a:pt x="6048" y="15564"/>
                    </a:lnTo>
                    <a:lnTo>
                      <a:pt x="6048" y="8136"/>
                    </a:lnTo>
                    <a:lnTo>
                      <a:pt x="10800" y="11801"/>
                    </a:lnTo>
                    <a:lnTo>
                      <a:pt x="15552" y="8137"/>
                    </a:lnTo>
                    <a:lnTo>
                      <a:pt x="15552" y="15564"/>
                    </a:lnTo>
                    <a:lnTo>
                      <a:pt x="15948" y="15564"/>
                    </a:lnTo>
                    <a:cubicBezTo>
                      <a:pt x="16605" y="15563"/>
                      <a:pt x="17136" y="15030"/>
                      <a:pt x="17136" y="14373"/>
                    </a:cubicBezTo>
                    <a:lnTo>
                      <a:pt x="17136" y="7227"/>
                    </a:lnTo>
                    <a:cubicBezTo>
                      <a:pt x="17137" y="6570"/>
                      <a:pt x="16605" y="6037"/>
                      <a:pt x="15948" y="6037"/>
                    </a:cubicBezTo>
                    <a:close/>
                  </a:path>
                </a:pathLst>
              </a:custGeom>
              <a:grpFill/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3" name="Graphic 77"/>
              <p:cNvSpPr/>
              <p:nvPr/>
            </p:nvSpPr>
            <p:spPr>
              <a:xfrm>
                <a:off x="0" y="0"/>
                <a:ext cx="185936" cy="1859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4615" y="16282"/>
                    </a:moveTo>
                    <a:lnTo>
                      <a:pt x="7381" y="16282"/>
                    </a:lnTo>
                    <a:lnTo>
                      <a:pt x="7381" y="7754"/>
                    </a:lnTo>
                    <a:lnTo>
                      <a:pt x="4615" y="7754"/>
                    </a:lnTo>
                    <a:close/>
                    <a:moveTo>
                      <a:pt x="14220" y="7754"/>
                    </a:moveTo>
                    <a:cubicBezTo>
                      <a:pt x="13030" y="7807"/>
                      <a:pt x="11932" y="8410"/>
                      <a:pt x="11247" y="9384"/>
                    </a:cubicBezTo>
                    <a:lnTo>
                      <a:pt x="11247" y="7754"/>
                    </a:lnTo>
                    <a:lnTo>
                      <a:pt x="8480" y="7754"/>
                    </a:lnTo>
                    <a:lnTo>
                      <a:pt x="8480" y="16282"/>
                    </a:lnTo>
                    <a:lnTo>
                      <a:pt x="11247" y="16282"/>
                    </a:lnTo>
                    <a:lnTo>
                      <a:pt x="11247" y="11631"/>
                    </a:lnTo>
                    <a:cubicBezTo>
                      <a:pt x="11247" y="11631"/>
                      <a:pt x="13335" y="8711"/>
                      <a:pt x="14220" y="10855"/>
                    </a:cubicBezTo>
                    <a:lnTo>
                      <a:pt x="14220" y="16282"/>
                    </a:lnTo>
                    <a:lnTo>
                      <a:pt x="16985" y="16282"/>
                    </a:lnTo>
                    <a:lnTo>
                      <a:pt x="16985" y="10527"/>
                    </a:lnTo>
                    <a:cubicBezTo>
                      <a:pt x="16947" y="9015"/>
                      <a:pt x="15732" y="7796"/>
                      <a:pt x="14220" y="7754"/>
                    </a:cubicBezTo>
                    <a:close/>
                    <a:moveTo>
                      <a:pt x="7321" y="5234"/>
                    </a:moveTo>
                    <a:cubicBezTo>
                      <a:pt x="7319" y="4487"/>
                      <a:pt x="6712" y="3882"/>
                      <a:pt x="5964" y="3884"/>
                    </a:cubicBezTo>
                    <a:cubicBezTo>
                      <a:pt x="5217" y="3885"/>
                      <a:pt x="4612" y="4493"/>
                      <a:pt x="4614" y="5240"/>
                    </a:cubicBezTo>
                    <a:cubicBezTo>
                      <a:pt x="4615" y="5987"/>
                      <a:pt x="5221" y="6591"/>
                      <a:pt x="5967" y="6591"/>
                    </a:cubicBezTo>
                    <a:cubicBezTo>
                      <a:pt x="6716" y="6590"/>
                      <a:pt x="7322" y="5983"/>
                      <a:pt x="7321" y="5234"/>
                    </a:cubicBezTo>
                    <a:close/>
                  </a:path>
                </a:pathLst>
              </a:custGeom>
              <a:grpFill/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4" name="Graphic 105"/>
              <p:cNvSpPr/>
              <p:nvPr/>
            </p:nvSpPr>
            <p:spPr>
              <a:xfrm>
                <a:off x="1424038" y="0"/>
                <a:ext cx="185937" cy="1859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7703" y="10872"/>
                    </a:moveTo>
                    <a:cubicBezTo>
                      <a:pt x="17682" y="7123"/>
                      <a:pt x="14626" y="4100"/>
                      <a:pt x="10877" y="4121"/>
                    </a:cubicBezTo>
                    <a:cubicBezTo>
                      <a:pt x="10876" y="4121"/>
                      <a:pt x="10876" y="4121"/>
                      <a:pt x="10876" y="4121"/>
                    </a:cubicBezTo>
                    <a:cubicBezTo>
                      <a:pt x="10485" y="4122"/>
                      <a:pt x="10094" y="4155"/>
                      <a:pt x="9708" y="4220"/>
                    </a:cubicBezTo>
                    <a:cubicBezTo>
                      <a:pt x="9076" y="3827"/>
                      <a:pt x="8347" y="3619"/>
                      <a:pt x="7602" y="3620"/>
                    </a:cubicBezTo>
                    <a:cubicBezTo>
                      <a:pt x="5429" y="3607"/>
                      <a:pt x="3656" y="5359"/>
                      <a:pt x="3642" y="7533"/>
                    </a:cubicBezTo>
                    <a:cubicBezTo>
                      <a:pt x="3642" y="7533"/>
                      <a:pt x="3642" y="7534"/>
                      <a:pt x="3642" y="7535"/>
                    </a:cubicBezTo>
                    <a:cubicBezTo>
                      <a:pt x="3642" y="8232"/>
                      <a:pt x="3830" y="8916"/>
                      <a:pt x="4186" y="9515"/>
                    </a:cubicBezTo>
                    <a:cubicBezTo>
                      <a:pt x="3434" y="13166"/>
                      <a:pt x="5784" y="16735"/>
                      <a:pt x="9435" y="17487"/>
                    </a:cubicBezTo>
                    <a:cubicBezTo>
                      <a:pt x="9907" y="17585"/>
                      <a:pt x="10389" y="17631"/>
                      <a:pt x="10872" y="17626"/>
                    </a:cubicBezTo>
                    <a:cubicBezTo>
                      <a:pt x="11292" y="17625"/>
                      <a:pt x="11710" y="17588"/>
                      <a:pt x="12123" y="17513"/>
                    </a:cubicBezTo>
                    <a:cubicBezTo>
                      <a:pt x="12700" y="17819"/>
                      <a:pt x="13343" y="17978"/>
                      <a:pt x="13995" y="17977"/>
                    </a:cubicBezTo>
                    <a:cubicBezTo>
                      <a:pt x="16170" y="17990"/>
                      <a:pt x="17943" y="16237"/>
                      <a:pt x="17955" y="14063"/>
                    </a:cubicBezTo>
                    <a:cubicBezTo>
                      <a:pt x="17955" y="14063"/>
                      <a:pt x="17955" y="14063"/>
                      <a:pt x="17955" y="14063"/>
                    </a:cubicBezTo>
                    <a:cubicBezTo>
                      <a:pt x="17956" y="13459"/>
                      <a:pt x="17815" y="12864"/>
                      <a:pt x="17544" y="12324"/>
                    </a:cubicBezTo>
                    <a:cubicBezTo>
                      <a:pt x="17649" y="11848"/>
                      <a:pt x="17702" y="11362"/>
                      <a:pt x="17701" y="10875"/>
                    </a:cubicBezTo>
                    <a:close/>
                    <a:moveTo>
                      <a:pt x="14378" y="14098"/>
                    </a:moveTo>
                    <a:cubicBezTo>
                      <a:pt x="14024" y="14569"/>
                      <a:pt x="13542" y="14930"/>
                      <a:pt x="12990" y="15137"/>
                    </a:cubicBezTo>
                    <a:cubicBezTo>
                      <a:pt x="12310" y="15399"/>
                      <a:pt x="11585" y="15525"/>
                      <a:pt x="10857" y="15510"/>
                    </a:cubicBezTo>
                    <a:cubicBezTo>
                      <a:pt x="10012" y="15540"/>
                      <a:pt x="9172" y="15366"/>
                      <a:pt x="8409" y="15002"/>
                    </a:cubicBezTo>
                    <a:cubicBezTo>
                      <a:pt x="7961" y="14767"/>
                      <a:pt x="7576" y="14429"/>
                      <a:pt x="7285" y="14016"/>
                    </a:cubicBezTo>
                    <a:cubicBezTo>
                      <a:pt x="7016" y="13663"/>
                      <a:pt x="6863" y="13235"/>
                      <a:pt x="6849" y="12792"/>
                    </a:cubicBezTo>
                    <a:cubicBezTo>
                      <a:pt x="6847" y="12548"/>
                      <a:pt x="6951" y="12316"/>
                      <a:pt x="7133" y="12155"/>
                    </a:cubicBezTo>
                    <a:cubicBezTo>
                      <a:pt x="7328" y="11978"/>
                      <a:pt x="7584" y="11884"/>
                      <a:pt x="7847" y="11894"/>
                    </a:cubicBezTo>
                    <a:cubicBezTo>
                      <a:pt x="8065" y="11888"/>
                      <a:pt x="8278" y="11961"/>
                      <a:pt x="8448" y="12100"/>
                    </a:cubicBezTo>
                    <a:cubicBezTo>
                      <a:pt x="8623" y="12259"/>
                      <a:pt x="8760" y="12456"/>
                      <a:pt x="8847" y="12676"/>
                    </a:cubicBezTo>
                    <a:cubicBezTo>
                      <a:pt x="8950" y="12919"/>
                      <a:pt x="9082" y="13149"/>
                      <a:pt x="9238" y="13362"/>
                    </a:cubicBezTo>
                    <a:cubicBezTo>
                      <a:pt x="9392" y="13552"/>
                      <a:pt x="9590" y="13703"/>
                      <a:pt x="9814" y="13802"/>
                    </a:cubicBezTo>
                    <a:cubicBezTo>
                      <a:pt x="10129" y="13930"/>
                      <a:pt x="10467" y="13989"/>
                      <a:pt x="10806" y="13977"/>
                    </a:cubicBezTo>
                    <a:cubicBezTo>
                      <a:pt x="11289" y="13998"/>
                      <a:pt x="11768" y="13874"/>
                      <a:pt x="12181" y="13622"/>
                    </a:cubicBezTo>
                    <a:cubicBezTo>
                      <a:pt x="12487" y="13450"/>
                      <a:pt x="12679" y="13130"/>
                      <a:pt x="12685" y="12779"/>
                    </a:cubicBezTo>
                    <a:cubicBezTo>
                      <a:pt x="12695" y="12538"/>
                      <a:pt x="12599" y="12305"/>
                      <a:pt x="12422" y="12140"/>
                    </a:cubicBezTo>
                    <a:cubicBezTo>
                      <a:pt x="12212" y="11955"/>
                      <a:pt x="11963" y="11819"/>
                      <a:pt x="11694" y="11742"/>
                    </a:cubicBezTo>
                    <a:cubicBezTo>
                      <a:pt x="11383" y="11647"/>
                      <a:pt x="10961" y="11542"/>
                      <a:pt x="10441" y="11435"/>
                    </a:cubicBezTo>
                    <a:cubicBezTo>
                      <a:pt x="9829" y="11315"/>
                      <a:pt x="9230" y="11138"/>
                      <a:pt x="8651" y="10906"/>
                    </a:cubicBezTo>
                    <a:cubicBezTo>
                      <a:pt x="8196" y="10725"/>
                      <a:pt x="7793" y="10433"/>
                      <a:pt x="7479" y="10058"/>
                    </a:cubicBezTo>
                    <a:cubicBezTo>
                      <a:pt x="7178" y="9672"/>
                      <a:pt x="7021" y="9193"/>
                      <a:pt x="7037" y="8704"/>
                    </a:cubicBezTo>
                    <a:cubicBezTo>
                      <a:pt x="7031" y="8209"/>
                      <a:pt x="7194" y="7726"/>
                      <a:pt x="7499" y="7336"/>
                    </a:cubicBezTo>
                    <a:cubicBezTo>
                      <a:pt x="7848" y="6917"/>
                      <a:pt x="8309" y="6605"/>
                      <a:pt x="8828" y="6437"/>
                    </a:cubicBezTo>
                    <a:cubicBezTo>
                      <a:pt x="9472" y="6218"/>
                      <a:pt x="10150" y="6112"/>
                      <a:pt x="10831" y="6126"/>
                    </a:cubicBezTo>
                    <a:cubicBezTo>
                      <a:pt x="11370" y="6116"/>
                      <a:pt x="11907" y="6186"/>
                      <a:pt x="12425" y="6334"/>
                    </a:cubicBezTo>
                    <a:cubicBezTo>
                      <a:pt x="12831" y="6450"/>
                      <a:pt x="13213" y="6638"/>
                      <a:pt x="13553" y="6890"/>
                    </a:cubicBezTo>
                    <a:cubicBezTo>
                      <a:pt x="13822" y="7087"/>
                      <a:pt x="14048" y="7338"/>
                      <a:pt x="14216" y="7628"/>
                    </a:cubicBezTo>
                    <a:cubicBezTo>
                      <a:pt x="14351" y="7862"/>
                      <a:pt x="14425" y="8127"/>
                      <a:pt x="14432" y="8397"/>
                    </a:cubicBezTo>
                    <a:cubicBezTo>
                      <a:pt x="14429" y="8642"/>
                      <a:pt x="14328" y="8876"/>
                      <a:pt x="14151" y="9045"/>
                    </a:cubicBezTo>
                    <a:cubicBezTo>
                      <a:pt x="13967" y="9235"/>
                      <a:pt x="13713" y="9339"/>
                      <a:pt x="13450" y="9333"/>
                    </a:cubicBezTo>
                    <a:cubicBezTo>
                      <a:pt x="13238" y="9346"/>
                      <a:pt x="13029" y="9282"/>
                      <a:pt x="12862" y="9152"/>
                    </a:cubicBezTo>
                    <a:cubicBezTo>
                      <a:pt x="12699" y="8995"/>
                      <a:pt x="12562" y="8814"/>
                      <a:pt x="12454" y="8616"/>
                    </a:cubicBezTo>
                    <a:cubicBezTo>
                      <a:pt x="12307" y="8324"/>
                      <a:pt x="12098" y="8068"/>
                      <a:pt x="11841" y="7865"/>
                    </a:cubicBezTo>
                    <a:cubicBezTo>
                      <a:pt x="11497" y="7664"/>
                      <a:pt x="11098" y="7573"/>
                      <a:pt x="10701" y="7606"/>
                    </a:cubicBezTo>
                    <a:cubicBezTo>
                      <a:pt x="10287" y="7586"/>
                      <a:pt x="9876" y="7686"/>
                      <a:pt x="9518" y="7894"/>
                    </a:cubicBezTo>
                    <a:cubicBezTo>
                      <a:pt x="9270" y="8018"/>
                      <a:pt x="9109" y="8266"/>
                      <a:pt x="9094" y="8542"/>
                    </a:cubicBezTo>
                    <a:cubicBezTo>
                      <a:pt x="9091" y="8685"/>
                      <a:pt x="9139" y="8824"/>
                      <a:pt x="9231" y="8934"/>
                    </a:cubicBezTo>
                    <a:cubicBezTo>
                      <a:pt x="9343" y="9064"/>
                      <a:pt x="9482" y="9168"/>
                      <a:pt x="9638" y="9240"/>
                    </a:cubicBezTo>
                    <a:cubicBezTo>
                      <a:pt x="9814" y="9328"/>
                      <a:pt x="9998" y="9398"/>
                      <a:pt x="10187" y="9451"/>
                    </a:cubicBezTo>
                    <a:cubicBezTo>
                      <a:pt x="10377" y="9503"/>
                      <a:pt x="10695" y="9581"/>
                      <a:pt x="11133" y="9680"/>
                    </a:cubicBezTo>
                    <a:cubicBezTo>
                      <a:pt x="11686" y="9797"/>
                      <a:pt x="12192" y="9929"/>
                      <a:pt x="12645" y="10071"/>
                    </a:cubicBezTo>
                    <a:cubicBezTo>
                      <a:pt x="13056" y="10194"/>
                      <a:pt x="13449" y="10371"/>
                      <a:pt x="13814" y="10598"/>
                    </a:cubicBezTo>
                    <a:cubicBezTo>
                      <a:pt x="14132" y="10799"/>
                      <a:pt x="14396" y="11075"/>
                      <a:pt x="14584" y="11401"/>
                    </a:cubicBezTo>
                    <a:cubicBezTo>
                      <a:pt x="14777" y="11767"/>
                      <a:pt x="14873" y="12177"/>
                      <a:pt x="14861" y="12591"/>
                    </a:cubicBezTo>
                    <a:cubicBezTo>
                      <a:pt x="14865" y="13131"/>
                      <a:pt x="14698" y="13658"/>
                      <a:pt x="14383" y="14096"/>
                    </a:cubicBezTo>
                    <a:close/>
                  </a:path>
                </a:pathLst>
              </a:custGeom>
              <a:grpFill/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5" name="Graphic 124"/>
              <p:cNvSpPr/>
              <p:nvPr/>
            </p:nvSpPr>
            <p:spPr>
              <a:xfrm>
                <a:off x="1780048" y="0"/>
                <a:ext cx="185936" cy="1859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8093" y="14990"/>
                    </a:moveTo>
                    <a:lnTo>
                      <a:pt x="8200" y="13511"/>
                    </a:lnTo>
                    <a:cubicBezTo>
                      <a:pt x="8229" y="13106"/>
                      <a:pt x="8414" y="12728"/>
                      <a:pt x="8716" y="12457"/>
                    </a:cubicBezTo>
                    <a:lnTo>
                      <a:pt x="14717" y="7041"/>
                    </a:lnTo>
                    <a:cubicBezTo>
                      <a:pt x="15000" y="6789"/>
                      <a:pt x="14655" y="6666"/>
                      <a:pt x="14278" y="6897"/>
                    </a:cubicBezTo>
                    <a:lnTo>
                      <a:pt x="7142" y="11362"/>
                    </a:lnTo>
                    <a:close/>
                    <a:moveTo>
                      <a:pt x="16451" y="4565"/>
                    </a:moveTo>
                    <a:lnTo>
                      <a:pt x="3010" y="9748"/>
                    </a:lnTo>
                    <a:cubicBezTo>
                      <a:pt x="2092" y="10116"/>
                      <a:pt x="2098" y="10628"/>
                      <a:pt x="2843" y="10855"/>
                    </a:cubicBezTo>
                    <a:lnTo>
                      <a:pt x="6291" y="11935"/>
                    </a:lnTo>
                    <a:lnTo>
                      <a:pt x="7478" y="15839"/>
                    </a:lnTo>
                    <a:cubicBezTo>
                      <a:pt x="7633" y="16271"/>
                      <a:pt x="7557" y="16440"/>
                      <a:pt x="8009" y="16440"/>
                    </a:cubicBezTo>
                    <a:cubicBezTo>
                      <a:pt x="8282" y="16437"/>
                      <a:pt x="8539" y="16308"/>
                      <a:pt x="8706" y="16091"/>
                    </a:cubicBezTo>
                    <a:lnTo>
                      <a:pt x="10382" y="14461"/>
                    </a:lnTo>
                    <a:lnTo>
                      <a:pt x="13870" y="17037"/>
                    </a:lnTo>
                    <a:cubicBezTo>
                      <a:pt x="14512" y="17392"/>
                      <a:pt x="14975" y="17209"/>
                      <a:pt x="15134" y="16442"/>
                    </a:cubicBezTo>
                    <a:lnTo>
                      <a:pt x="17424" y="5652"/>
                    </a:lnTo>
                    <a:cubicBezTo>
                      <a:pt x="17658" y="4712"/>
                      <a:pt x="17064" y="4286"/>
                      <a:pt x="16451" y="4565"/>
                    </a:cubicBezTo>
                    <a:close/>
                  </a:path>
                </a:pathLst>
              </a:custGeom>
              <a:grpFill/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6" name="Graphic 172"/>
              <p:cNvSpPr/>
              <p:nvPr/>
            </p:nvSpPr>
            <p:spPr>
              <a:xfrm>
                <a:off x="712019" y="0"/>
                <a:ext cx="185936" cy="1859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7932" y="6872"/>
                    </a:moveTo>
                    <a:cubicBezTo>
                      <a:pt x="17415" y="7098"/>
                      <a:pt x="16868" y="7248"/>
                      <a:pt x="16309" y="7318"/>
                    </a:cubicBezTo>
                    <a:cubicBezTo>
                      <a:pt x="16899" y="6967"/>
                      <a:pt x="17340" y="6411"/>
                      <a:pt x="17549" y="5756"/>
                    </a:cubicBezTo>
                    <a:cubicBezTo>
                      <a:pt x="16996" y="6084"/>
                      <a:pt x="16392" y="6316"/>
                      <a:pt x="15762" y="6440"/>
                    </a:cubicBezTo>
                    <a:cubicBezTo>
                      <a:pt x="14701" y="5303"/>
                      <a:pt x="12919" y="5241"/>
                      <a:pt x="11782" y="6302"/>
                    </a:cubicBezTo>
                    <a:cubicBezTo>
                      <a:pt x="11208" y="6837"/>
                      <a:pt x="10883" y="7587"/>
                      <a:pt x="10886" y="8372"/>
                    </a:cubicBezTo>
                    <a:cubicBezTo>
                      <a:pt x="10884" y="8590"/>
                      <a:pt x="10906" y="8807"/>
                      <a:pt x="10952" y="9020"/>
                    </a:cubicBezTo>
                    <a:cubicBezTo>
                      <a:pt x="8682" y="8907"/>
                      <a:pt x="6569" y="7830"/>
                      <a:pt x="5143" y="6061"/>
                    </a:cubicBezTo>
                    <a:cubicBezTo>
                      <a:pt x="4390" y="7351"/>
                      <a:pt x="4768" y="9004"/>
                      <a:pt x="6007" y="9838"/>
                    </a:cubicBezTo>
                    <a:cubicBezTo>
                      <a:pt x="5561" y="9826"/>
                      <a:pt x="5124" y="9707"/>
                      <a:pt x="4733" y="9490"/>
                    </a:cubicBezTo>
                    <a:lnTo>
                      <a:pt x="4733" y="9521"/>
                    </a:lnTo>
                    <a:cubicBezTo>
                      <a:pt x="4734" y="10865"/>
                      <a:pt x="5676" y="12024"/>
                      <a:pt x="6991" y="12298"/>
                    </a:cubicBezTo>
                    <a:cubicBezTo>
                      <a:pt x="6750" y="12361"/>
                      <a:pt x="6502" y="12392"/>
                      <a:pt x="6252" y="12391"/>
                    </a:cubicBezTo>
                    <a:cubicBezTo>
                      <a:pt x="6073" y="12394"/>
                      <a:pt x="5895" y="12378"/>
                      <a:pt x="5719" y="12342"/>
                    </a:cubicBezTo>
                    <a:cubicBezTo>
                      <a:pt x="6090" y="13490"/>
                      <a:pt x="7146" y="14279"/>
                      <a:pt x="8352" y="14311"/>
                    </a:cubicBezTo>
                    <a:cubicBezTo>
                      <a:pt x="7356" y="15092"/>
                      <a:pt x="6126" y="15517"/>
                      <a:pt x="4860" y="15516"/>
                    </a:cubicBezTo>
                    <a:cubicBezTo>
                      <a:pt x="4635" y="15518"/>
                      <a:pt x="4410" y="15505"/>
                      <a:pt x="4186" y="15477"/>
                    </a:cubicBezTo>
                    <a:cubicBezTo>
                      <a:pt x="7913" y="17867"/>
                      <a:pt x="12872" y="16784"/>
                      <a:pt x="15262" y="13057"/>
                    </a:cubicBezTo>
                    <a:cubicBezTo>
                      <a:pt x="16095" y="11759"/>
                      <a:pt x="16535" y="10247"/>
                      <a:pt x="16530" y="8704"/>
                    </a:cubicBezTo>
                    <a:cubicBezTo>
                      <a:pt x="16530" y="8580"/>
                      <a:pt x="16526" y="8459"/>
                      <a:pt x="16520" y="8339"/>
                    </a:cubicBezTo>
                    <a:cubicBezTo>
                      <a:pt x="17076" y="7940"/>
                      <a:pt x="17555" y="7443"/>
                      <a:pt x="17932" y="6872"/>
                    </a:cubicBezTo>
                    <a:close/>
                  </a:path>
                </a:pathLst>
              </a:custGeom>
              <a:grpFill/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398" name="Lorem Ipsum is simply dummy typesetting industry. Lorem Ipsum has been the industry's standard dummy text ever unknown printer took a galley make a type specimen book."/>
            <p:cNvSpPr txBox="1"/>
            <p:nvPr/>
          </p:nvSpPr>
          <p:spPr>
            <a:xfrm>
              <a:off x="906234" y="4697417"/>
              <a:ext cx="2365479" cy="2024485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Lorem Ipsum is simply dummy typesetting industry. Lorem Ipsum has been the industry's standard dummy text ever unknown printer took a galley make a type specimen book.</a:t>
              </a:r>
            </a:p>
          </p:txBody>
        </p:sp>
        <p:sp>
          <p:nvSpPr>
            <p:cNvPr id="399" name="Phone Number: +12345678…"/>
            <p:cNvSpPr txBox="1"/>
            <p:nvPr/>
          </p:nvSpPr>
          <p:spPr>
            <a:xfrm>
              <a:off x="403063" y="7463512"/>
              <a:ext cx="3371822" cy="793379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bg1"/>
                  </a:solidFill>
                </a:rPr>
                <a:t>Phone Number: +12345678</a:t>
              </a:r>
            </a:p>
            <a:p>
              <a: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bg1"/>
                  </a:solidFill>
                </a:rPr>
                <a:t>Email: </a:t>
              </a:r>
              <a:r>
                <a:rPr u="sng">
                  <a:solidFill>
                    <a:schemeClr val="bg1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info@companyname.com</a:t>
              </a:r>
            </a:p>
            <a:p>
              <a: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bg1"/>
                  </a:solidFill>
                </a:rPr>
                <a:t>Website: companyname.com</a:t>
              </a:r>
            </a:p>
          </p:txBody>
        </p:sp>
        <p:sp>
          <p:nvSpPr>
            <p:cNvPr id="400" name="Line"/>
            <p:cNvSpPr/>
            <p:nvPr/>
          </p:nvSpPr>
          <p:spPr>
            <a:xfrm flipV="1">
              <a:off x="700888" y="7048086"/>
              <a:ext cx="2776171" cy="0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2" name="Lorem Ipsum is simply dummy text of the printing and typesetting industry.…"/>
            <p:cNvSpPr txBox="1"/>
            <p:nvPr/>
          </p:nvSpPr>
          <p:spPr>
            <a:xfrm>
              <a:off x="5102674" y="3475038"/>
              <a:ext cx="7059478" cy="1794679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marL="211666" indent="-211666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</a:t>
              </a:r>
            </a:p>
            <a:p>
              <a:pPr marL="211666" indent="-211666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Been the industry's standard dummy text ever since the 1500s, when an</a:t>
              </a:r>
            </a:p>
            <a:p>
              <a:pPr marL="211666" indent="-211666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A galley of type and scrambled it to make a type specimen book. It has</a:t>
              </a:r>
            </a:p>
            <a:p>
              <a:pPr marL="211666" indent="-211666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Centuries, but also the leap into electronic typesetting, remaining essentially</a:t>
              </a:r>
            </a:p>
            <a:p>
              <a:pPr marL="211666" indent="-211666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Was </a:t>
              </a:r>
              <a:r>
                <a:rPr dirty="0" err="1">
                  <a:solidFill>
                    <a:schemeClr val="tx2"/>
                  </a:solidFill>
                </a:rPr>
                <a:t>popularised</a:t>
              </a:r>
              <a:r>
                <a:rPr dirty="0">
                  <a:solidFill>
                    <a:schemeClr val="tx2"/>
                  </a:solidFill>
                </a:rPr>
                <a:t> in the 1960s with the release of </a:t>
              </a:r>
              <a:r>
                <a:rPr dirty="0" err="1">
                  <a:solidFill>
                    <a:schemeClr val="tx2"/>
                  </a:solidFill>
                </a:rPr>
                <a:t>Letraset</a:t>
              </a:r>
              <a:r>
                <a:rPr dirty="0">
                  <a:solidFill>
                    <a:schemeClr val="tx2"/>
                  </a:solidFill>
                </a:rPr>
                <a:t> sheets containing</a:t>
              </a:r>
            </a:p>
            <a:p>
              <a:pPr marL="211666" indent="-211666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Passages, and more recently with desktop publishing software like Aldus</a:t>
              </a:r>
            </a:p>
          </p:txBody>
        </p:sp>
        <p:sp>
          <p:nvSpPr>
            <p:cNvPr id="403" name="Lorem Ipsum is simply dummy text of the printing and…"/>
            <p:cNvSpPr txBox="1"/>
            <p:nvPr/>
          </p:nvSpPr>
          <p:spPr>
            <a:xfrm>
              <a:off x="6296191" y="6501025"/>
              <a:ext cx="5745100" cy="1794679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algn="l">
                <a:lnSpc>
                  <a:spcPct val="120000"/>
                </a:lnSpc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Lorem Ipsum is simply dummy text of the printing and</a:t>
              </a:r>
            </a:p>
            <a:p>
              <a:pPr algn="l">
                <a:lnSpc>
                  <a:spcPct val="120000"/>
                </a:lnSpc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Been the industry's standard dummy text ever since the 1500s,</a:t>
              </a:r>
            </a:p>
            <a:p>
              <a:pPr algn="l">
                <a:lnSpc>
                  <a:spcPct val="120000"/>
                </a:lnSpc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A galley of type and scrambled it to make a type specimen book.</a:t>
              </a:r>
            </a:p>
            <a:p>
              <a:pPr algn="l">
                <a:lnSpc>
                  <a:spcPct val="120000"/>
                </a:lnSpc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Centuries, but also the leap into electronic typesetting,</a:t>
              </a:r>
            </a:p>
            <a:p>
              <a:pPr algn="l">
                <a:lnSpc>
                  <a:spcPct val="120000"/>
                </a:lnSpc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Was </a:t>
              </a:r>
              <a:r>
                <a:rPr dirty="0" err="1">
                  <a:solidFill>
                    <a:schemeClr val="tx2"/>
                  </a:solidFill>
                </a:rPr>
                <a:t>popularised</a:t>
              </a:r>
              <a:r>
                <a:rPr dirty="0">
                  <a:solidFill>
                    <a:schemeClr val="tx2"/>
                  </a:solidFill>
                </a:rPr>
                <a:t> in the 1960s with the release of </a:t>
              </a:r>
              <a:r>
                <a:rPr dirty="0" err="1">
                  <a:solidFill>
                    <a:schemeClr val="tx2"/>
                  </a:solidFill>
                </a:rPr>
                <a:t>Letraset</a:t>
              </a:r>
              <a:r>
                <a:rPr dirty="0">
                  <a:solidFill>
                    <a:schemeClr val="tx2"/>
                  </a:solidFill>
                </a:rPr>
                <a:t> sheets</a:t>
              </a:r>
            </a:p>
            <a:p>
              <a:pPr algn="l">
                <a:lnSpc>
                  <a:spcPct val="120000"/>
                </a:lnSpc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Passages, and more recently with desktop publishing software</a:t>
              </a:r>
            </a:p>
          </p:txBody>
        </p:sp>
        <p:sp>
          <p:nvSpPr>
            <p:cNvPr id="404" name="2020 - 2019…"/>
            <p:cNvSpPr txBox="1"/>
            <p:nvPr/>
          </p:nvSpPr>
          <p:spPr>
            <a:xfrm>
              <a:off x="4975674" y="6501025"/>
              <a:ext cx="1339368" cy="1794679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>
                <a:lnSpc>
                  <a:spcPct val="120000"/>
                </a:lnSpc>
                <a:defRPr sz="1600" b="0">
                  <a:solidFill>
                    <a:srgbClr val="2D3641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1"/>
                  </a:solidFill>
                </a:rPr>
                <a:t>2020 - 2019</a:t>
              </a:r>
            </a:p>
            <a:p>
              <a:pPr>
                <a:lnSpc>
                  <a:spcPct val="120000"/>
                </a:lnSpc>
                <a:defRPr sz="1600" b="0">
                  <a:solidFill>
                    <a:srgbClr val="2D3641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1"/>
                  </a:solidFill>
                </a:rPr>
                <a:t>2019 - 2018</a:t>
              </a:r>
            </a:p>
            <a:p>
              <a:pPr>
                <a:lnSpc>
                  <a:spcPct val="120000"/>
                </a:lnSpc>
                <a:defRPr sz="1600" b="0">
                  <a:solidFill>
                    <a:srgbClr val="2D3641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1"/>
                  </a:solidFill>
                </a:rPr>
                <a:t>2018 - 2017</a:t>
              </a:r>
            </a:p>
            <a:p>
              <a:pPr>
                <a:lnSpc>
                  <a:spcPct val="120000"/>
                </a:lnSpc>
                <a:defRPr sz="1600" b="0">
                  <a:solidFill>
                    <a:srgbClr val="2D3641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1"/>
                  </a:solidFill>
                </a:rPr>
                <a:t>2017 - 2016</a:t>
              </a:r>
            </a:p>
            <a:p>
              <a:pPr>
                <a:lnSpc>
                  <a:spcPct val="120000"/>
                </a:lnSpc>
                <a:defRPr sz="1600" b="0">
                  <a:solidFill>
                    <a:srgbClr val="2D3641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1"/>
                  </a:solidFill>
                </a:rPr>
                <a:t>2016 - 2015</a:t>
              </a:r>
            </a:p>
            <a:p>
              <a:pPr>
                <a:lnSpc>
                  <a:spcPct val="120000"/>
                </a:lnSpc>
                <a:defRPr sz="1600" b="0">
                  <a:solidFill>
                    <a:srgbClr val="2D3641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1"/>
                  </a:solidFill>
                </a:rPr>
                <a:t>2015 - 2014</a:t>
              </a:r>
            </a:p>
          </p:txBody>
        </p:sp>
        <p:grpSp>
          <p:nvGrpSpPr>
            <p:cNvPr id="409" name="Group"/>
            <p:cNvGrpSpPr/>
            <p:nvPr/>
          </p:nvGrpSpPr>
          <p:grpSpPr>
            <a:xfrm>
              <a:off x="4714240" y="2810472"/>
              <a:ext cx="1767778" cy="392222"/>
              <a:chOff x="0" y="-1"/>
              <a:chExt cx="1767777" cy="392220"/>
            </a:xfrm>
          </p:grpSpPr>
          <p:sp>
            <p:nvSpPr>
              <p:cNvPr id="405" name="Rounded Rectangle"/>
              <p:cNvSpPr/>
              <p:nvPr/>
            </p:nvSpPr>
            <p:spPr>
              <a:xfrm>
                <a:off x="0" y="-1"/>
                <a:ext cx="1715917" cy="39222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06" name="About me"/>
              <p:cNvSpPr/>
              <p:nvPr/>
            </p:nvSpPr>
            <p:spPr>
              <a:xfrm>
                <a:off x="436901" y="4091"/>
                <a:ext cx="1330876" cy="3317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About me</a:t>
                </a:r>
              </a:p>
            </p:txBody>
          </p:sp>
          <p:sp>
            <p:nvSpPr>
              <p:cNvPr id="407" name="Circle"/>
              <p:cNvSpPr/>
              <p:nvPr/>
            </p:nvSpPr>
            <p:spPr>
              <a:xfrm>
                <a:off x="47413" y="53869"/>
                <a:ext cx="284481" cy="284481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08" name="1"/>
              <p:cNvSpPr/>
              <p:nvPr/>
            </p:nvSpPr>
            <p:spPr>
              <a:xfrm>
                <a:off x="84368" y="52141"/>
                <a:ext cx="207113" cy="2701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C3641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</p:grpSp>
        <p:grpSp>
          <p:nvGrpSpPr>
            <p:cNvPr id="414" name="Group"/>
            <p:cNvGrpSpPr/>
            <p:nvPr/>
          </p:nvGrpSpPr>
          <p:grpSpPr>
            <a:xfrm>
              <a:off x="4714240" y="5824783"/>
              <a:ext cx="2420195" cy="392221"/>
              <a:chOff x="0" y="-1"/>
              <a:chExt cx="2420193" cy="392220"/>
            </a:xfrm>
          </p:grpSpPr>
          <p:sp>
            <p:nvSpPr>
              <p:cNvPr id="410" name="Rounded Rectangle"/>
              <p:cNvSpPr/>
              <p:nvPr/>
            </p:nvSpPr>
            <p:spPr>
              <a:xfrm>
                <a:off x="0" y="-1"/>
                <a:ext cx="2420193" cy="39222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11" name="Work Experience"/>
              <p:cNvSpPr/>
              <p:nvPr/>
            </p:nvSpPr>
            <p:spPr>
              <a:xfrm>
                <a:off x="436901" y="4091"/>
                <a:ext cx="1820432" cy="3317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Work Experience</a:t>
                </a:r>
              </a:p>
            </p:txBody>
          </p:sp>
          <p:sp>
            <p:nvSpPr>
              <p:cNvPr id="412" name="Circle"/>
              <p:cNvSpPr/>
              <p:nvPr/>
            </p:nvSpPr>
            <p:spPr>
              <a:xfrm>
                <a:off x="47413" y="53869"/>
                <a:ext cx="284481" cy="284481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13" name="2"/>
              <p:cNvSpPr/>
              <p:nvPr/>
            </p:nvSpPr>
            <p:spPr>
              <a:xfrm>
                <a:off x="91141" y="52141"/>
                <a:ext cx="207113" cy="2701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C3641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</p:grpSp>
        <p:grpSp>
          <p:nvGrpSpPr>
            <p:cNvPr id="34" name="Group">
              <a:extLst>
                <a:ext uri="{FF2B5EF4-FFF2-40B4-BE49-F238E27FC236}">
                  <a16:creationId xmlns:a16="http://schemas.microsoft.com/office/drawing/2014/main" id="{8CC76464-9090-8841-B25E-2667AB9A4DC5}"/>
                </a:ext>
              </a:extLst>
            </p:cNvPr>
            <p:cNvGrpSpPr/>
            <p:nvPr/>
          </p:nvGrpSpPr>
          <p:grpSpPr>
            <a:xfrm>
              <a:off x="9743358" y="1003667"/>
              <a:ext cx="2285394" cy="472983"/>
              <a:chOff x="0" y="0"/>
              <a:chExt cx="2285393" cy="472980"/>
            </a:xfrm>
          </p:grpSpPr>
          <p:sp>
            <p:nvSpPr>
              <p:cNvPr id="35" name="Template by HiSlide.io">
                <a:extLst>
                  <a:ext uri="{FF2B5EF4-FFF2-40B4-BE49-F238E27FC236}">
                    <a16:creationId xmlns:a16="http://schemas.microsoft.com/office/drawing/2014/main" id="{3DE10395-CA2C-1846-A8B3-91E133FB180E}"/>
                  </a:ext>
                </a:extLst>
              </p:cNvPr>
              <p:cNvSpPr/>
              <p:nvPr/>
            </p:nvSpPr>
            <p:spPr>
              <a:xfrm>
                <a:off x="0" y="0"/>
                <a:ext cx="2285393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3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36" name="PowerPoint - Keynote - Google Slides">
                <a:extLst>
                  <a:ext uri="{FF2B5EF4-FFF2-40B4-BE49-F238E27FC236}">
                    <a16:creationId xmlns:a16="http://schemas.microsoft.com/office/drawing/2014/main" id="{63C6A00A-23A7-6F4E-BF4E-A99ED19A5C72}"/>
                  </a:ext>
                </a:extLst>
              </p:cNvPr>
              <p:cNvSpPr/>
              <p:nvPr/>
            </p:nvSpPr>
            <p:spPr>
              <a:xfrm>
                <a:off x="173279" y="310544"/>
                <a:ext cx="2099146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D89E8A6-9A29-B64C-941B-901FB7D20D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47808" y="1409345"/>
            <a:ext cx="1682330" cy="1682330"/>
          </a:xfrm>
          <a:prstGeom prst="ellipse">
            <a:avLst/>
          </a:prstGeom>
        </p:spPr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225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Barlow</vt:lpstr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10</cp:revision>
  <dcterms:modified xsi:type="dcterms:W3CDTF">2020-08-10T07:27:37Z</dcterms:modified>
</cp:coreProperties>
</file>