
<file path=[Content_Types].xml><?xml version="1.0" encoding="utf-8"?>
<Types xmlns="http://schemas.openxmlformats.org/package/2006/content-types">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 id="2147483661" r:id="rId5"/>
  </p:sldMasterIdLst>
  <p:notesMasterIdLst>
    <p:notesMasterId r:id="rId6"/>
  </p:notesMasterIdLst>
  <p:sldIdLst>
    <p:sldId id="256" r:id="rId7"/>
  </p:sldIdLst>
  <p:sldSz cy="5143500" cx="9144000"/>
  <p:notesSz cx="6858000" cy="9144000"/>
  <p:embeddedFontLst>
    <p:embeddedFont>
      <p:font typeface="Barlow Medium"/>
      <p:regular r:id="rId8"/>
      <p:bold r:id="rId9"/>
      <p:italic r:id="rId10"/>
      <p:boldItalic r:id="rId11"/>
    </p:embeddedFont>
    <p:embeddedFont>
      <p:font typeface="Helvetica Neue"/>
      <p:regular r:id="rId12"/>
      <p:bold r:id="rId13"/>
      <p:italic r:id="rId14"/>
      <p:boldItalic r:id="rId15"/>
    </p:embeddedFont>
    <p:embeddedFont>
      <p:font typeface="Helvetica Neue Light"/>
      <p:regular r:id="rId16"/>
      <p:bold r:id="rId17"/>
      <p:italic r:id="rId18"/>
      <p:boldItalic r:id="rId19"/>
    </p:embeddedFont>
    <p:embeddedFont>
      <p:font typeface="Barlow SemiBold"/>
      <p:regular r:id="rId20"/>
      <p:bold r:id="rId21"/>
      <p:italic r:id="rId22"/>
      <p:boldItalic r:id="rId23"/>
    </p:embeddedFont>
    <p:embeddedFont>
      <p:font typeface="Barlow"/>
      <p:bold r:id="rId24"/>
      <p:boldItalic r:id="rId2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BarlowSemiBold-regular.fntdata"/><Relationship Id="rId22" Type="http://schemas.openxmlformats.org/officeDocument/2006/relationships/font" Target="fonts/BarlowSemiBold-italic.fntdata"/><Relationship Id="rId21" Type="http://schemas.openxmlformats.org/officeDocument/2006/relationships/font" Target="fonts/BarlowSemiBold-bold.fntdata"/><Relationship Id="rId24" Type="http://schemas.openxmlformats.org/officeDocument/2006/relationships/font" Target="fonts/Barlow-bold.fntdata"/><Relationship Id="rId23" Type="http://schemas.openxmlformats.org/officeDocument/2006/relationships/font" Target="fonts/BarlowSemiBold-bold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BarlowMedium-bold.fntdata"/><Relationship Id="rId25" Type="http://schemas.openxmlformats.org/officeDocument/2006/relationships/font" Target="fonts/Barlow-boldItalic.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font" Target="fonts/BarlowMedium-regular.fntdata"/><Relationship Id="rId11" Type="http://schemas.openxmlformats.org/officeDocument/2006/relationships/font" Target="fonts/BarlowMedium-boldItalic.fntdata"/><Relationship Id="rId10" Type="http://schemas.openxmlformats.org/officeDocument/2006/relationships/font" Target="fonts/BarlowMedium-italic.fntdata"/><Relationship Id="rId13" Type="http://schemas.openxmlformats.org/officeDocument/2006/relationships/font" Target="fonts/HelveticaNeue-bold.fntdata"/><Relationship Id="rId12" Type="http://schemas.openxmlformats.org/officeDocument/2006/relationships/font" Target="fonts/HelveticaNeue-regular.fntdata"/><Relationship Id="rId15" Type="http://schemas.openxmlformats.org/officeDocument/2006/relationships/font" Target="fonts/HelveticaNeue-boldItalic.fntdata"/><Relationship Id="rId14" Type="http://schemas.openxmlformats.org/officeDocument/2006/relationships/font" Target="fonts/HelveticaNeue-italic.fntdata"/><Relationship Id="rId17" Type="http://schemas.openxmlformats.org/officeDocument/2006/relationships/font" Target="fonts/HelveticaNeueLight-bold.fntdata"/><Relationship Id="rId16" Type="http://schemas.openxmlformats.org/officeDocument/2006/relationships/font" Target="fonts/HelveticaNeueLight-regular.fntdata"/><Relationship Id="rId19" Type="http://schemas.openxmlformats.org/officeDocument/2006/relationships/font" Target="fonts/HelveticaNeueLight-boldItalic.fntdata"/><Relationship Id="rId18" Type="http://schemas.openxmlformats.org/officeDocument/2006/relationships/font" Target="fonts/HelveticaNeueLight-italic.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1c09a97f9a1_2_6: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8" name="Google Shape;58;g1c09a97f9a1_2_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Пустой" type="tx">
  <p:cSld name="TITLE_AND_BODY">
    <p:spTree>
      <p:nvGrpSpPr>
        <p:cNvPr id="54" name="Shape 54"/>
        <p:cNvGrpSpPr/>
        <p:nvPr/>
      </p:nvGrpSpPr>
      <p:grpSpPr>
        <a:xfrm>
          <a:off x="0" y="0"/>
          <a:ext cx="0" cy="0"/>
          <a:chOff x="0" y="0"/>
          <a:chExt cx="0" cy="0"/>
        </a:xfrm>
      </p:grpSpPr>
      <p:sp>
        <p:nvSpPr>
          <p:cNvPr id="55" name="Google Shape;55;p14"/>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rmAutofit/>
          </a:bodyPr>
          <a:lstStyle>
            <a:lvl1pPr lvl="0"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1pPr>
            <a:lvl2pPr lvl="1"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2pPr>
            <a:lvl3pPr lvl="2"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3pPr>
            <a:lvl4pPr lvl="3"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4pPr>
            <a:lvl5pPr lvl="4"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5pPr>
            <a:lvl6pPr lvl="5"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6pPr>
            <a:lvl7pPr lvl="6"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7pPr>
            <a:lvl8pPr lvl="7"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8pPr>
            <a:lvl9pPr lvl="8" marR="0" rtl="0" algn="ctr">
              <a:lnSpc>
                <a:spcPct val="100000"/>
              </a:lnSpc>
              <a:spcBef>
                <a:spcPts val="0"/>
              </a:spcBef>
              <a:spcAft>
                <a:spcPts val="0"/>
              </a:spcAft>
              <a:buClr>
                <a:srgbClr val="000000"/>
              </a:buClr>
              <a:buSzPts val="4200"/>
              <a:buFont typeface="Helvetica Neue"/>
              <a:buNone/>
              <a:defRPr b="0" i="0" sz="4200" u="none" cap="none" strike="noStrike">
                <a:solidFill>
                  <a:srgbClr val="000000"/>
                </a:solidFill>
                <a:latin typeface="Helvetica Neue"/>
                <a:ea typeface="Helvetica Neue"/>
                <a:cs typeface="Helvetica Neue"/>
                <a:sym typeface="Helvetica Neue"/>
              </a:defRPr>
            </a:lvl9pPr>
          </a:lstStyle>
          <a:p/>
        </p:txBody>
      </p:sp>
      <p:sp>
        <p:nvSpPr>
          <p:cNvPr id="52" name="Google Shape;52;p13"/>
          <p:cNvSpPr txBox="1"/>
          <p:nvPr>
            <p:ph idx="1" type="body"/>
          </p:nvPr>
        </p:nvSpPr>
        <p:spPr>
          <a:xfrm>
            <a:off x="633413" y="1181100"/>
            <a:ext cx="7877175" cy="3486150"/>
          </a:xfrm>
          <a:prstGeom prst="rect">
            <a:avLst/>
          </a:prstGeom>
          <a:noFill/>
          <a:ln>
            <a:noFill/>
          </a:ln>
        </p:spPr>
        <p:txBody>
          <a:bodyPr anchorCtr="0" anchor="ctr" bIns="19050" lIns="19050" spcFirstLastPara="1" rIns="19050" wrap="square" tIns="19050">
            <a:normAutofit/>
          </a:bodyPr>
          <a:lstStyle>
            <a:lvl1pPr indent="-374650" lvl="0" marL="457200" marR="0" rtl="0" algn="l">
              <a:lnSpc>
                <a:spcPct val="100000"/>
              </a:lnSpc>
              <a:spcBef>
                <a:spcPts val="2200"/>
              </a:spcBef>
              <a:spcAft>
                <a:spcPts val="0"/>
              </a:spcAft>
              <a:buClr>
                <a:srgbClr val="000000"/>
              </a:buClr>
              <a:buSzPts val="2300"/>
              <a:buFont typeface="Helvetica Neue"/>
              <a:buChar char="•"/>
              <a:defRPr b="0" i="0" sz="1800" u="none" cap="none" strike="noStrike">
                <a:solidFill>
                  <a:srgbClr val="000000"/>
                </a:solidFill>
                <a:latin typeface="Helvetica Neue"/>
                <a:ea typeface="Helvetica Neue"/>
                <a:cs typeface="Helvetica Neue"/>
                <a:sym typeface="Helvetica Neue"/>
              </a:defRPr>
            </a:lvl1pPr>
            <a:lvl2pPr indent="-374650" lvl="1" marL="914400" marR="0" rtl="0" algn="l">
              <a:lnSpc>
                <a:spcPct val="100000"/>
              </a:lnSpc>
              <a:spcBef>
                <a:spcPts val="2200"/>
              </a:spcBef>
              <a:spcAft>
                <a:spcPts val="0"/>
              </a:spcAft>
              <a:buClr>
                <a:srgbClr val="000000"/>
              </a:buClr>
              <a:buSzPts val="2300"/>
              <a:buFont typeface="Helvetica Neue"/>
              <a:buChar char="•"/>
              <a:defRPr b="0" i="0" sz="1800" u="none" cap="none" strike="noStrike">
                <a:solidFill>
                  <a:srgbClr val="000000"/>
                </a:solidFill>
                <a:latin typeface="Helvetica Neue"/>
                <a:ea typeface="Helvetica Neue"/>
                <a:cs typeface="Helvetica Neue"/>
                <a:sym typeface="Helvetica Neue"/>
              </a:defRPr>
            </a:lvl2pPr>
            <a:lvl3pPr indent="-374650" lvl="2" marL="1371600" marR="0" rtl="0" algn="l">
              <a:lnSpc>
                <a:spcPct val="100000"/>
              </a:lnSpc>
              <a:spcBef>
                <a:spcPts val="2200"/>
              </a:spcBef>
              <a:spcAft>
                <a:spcPts val="0"/>
              </a:spcAft>
              <a:buClr>
                <a:srgbClr val="000000"/>
              </a:buClr>
              <a:buSzPts val="2300"/>
              <a:buFont typeface="Helvetica Neue"/>
              <a:buChar char="•"/>
              <a:defRPr b="0" i="0" sz="1800" u="none" cap="none" strike="noStrike">
                <a:solidFill>
                  <a:srgbClr val="000000"/>
                </a:solidFill>
                <a:latin typeface="Helvetica Neue"/>
                <a:ea typeface="Helvetica Neue"/>
                <a:cs typeface="Helvetica Neue"/>
                <a:sym typeface="Helvetica Neue"/>
              </a:defRPr>
            </a:lvl3pPr>
            <a:lvl4pPr indent="-374650" lvl="3" marL="1828800" marR="0" rtl="0" algn="l">
              <a:lnSpc>
                <a:spcPct val="100000"/>
              </a:lnSpc>
              <a:spcBef>
                <a:spcPts val="2200"/>
              </a:spcBef>
              <a:spcAft>
                <a:spcPts val="0"/>
              </a:spcAft>
              <a:buClr>
                <a:srgbClr val="000000"/>
              </a:buClr>
              <a:buSzPts val="2300"/>
              <a:buFont typeface="Helvetica Neue"/>
              <a:buChar char="•"/>
              <a:defRPr b="0" i="0" sz="1800" u="none" cap="none" strike="noStrike">
                <a:solidFill>
                  <a:srgbClr val="000000"/>
                </a:solidFill>
                <a:latin typeface="Helvetica Neue"/>
                <a:ea typeface="Helvetica Neue"/>
                <a:cs typeface="Helvetica Neue"/>
                <a:sym typeface="Helvetica Neue"/>
              </a:defRPr>
            </a:lvl4pPr>
            <a:lvl5pPr indent="-374650" lvl="4" marL="2286000" marR="0" rtl="0" algn="l">
              <a:lnSpc>
                <a:spcPct val="100000"/>
              </a:lnSpc>
              <a:spcBef>
                <a:spcPts val="2200"/>
              </a:spcBef>
              <a:spcAft>
                <a:spcPts val="0"/>
              </a:spcAft>
              <a:buClr>
                <a:srgbClr val="000000"/>
              </a:buClr>
              <a:buSzPts val="2300"/>
              <a:buFont typeface="Helvetica Neue"/>
              <a:buChar char="•"/>
              <a:defRPr b="0" i="0" sz="1800" u="none" cap="none" strike="noStrike">
                <a:solidFill>
                  <a:srgbClr val="000000"/>
                </a:solidFill>
                <a:latin typeface="Helvetica Neue"/>
                <a:ea typeface="Helvetica Neue"/>
                <a:cs typeface="Helvetica Neue"/>
                <a:sym typeface="Helvetica Neue"/>
              </a:defRPr>
            </a:lvl5pPr>
            <a:lvl6pPr indent="-374650" lvl="5" marL="2743200" marR="0" rtl="0" algn="l">
              <a:lnSpc>
                <a:spcPct val="100000"/>
              </a:lnSpc>
              <a:spcBef>
                <a:spcPts val="2200"/>
              </a:spcBef>
              <a:spcAft>
                <a:spcPts val="0"/>
              </a:spcAft>
              <a:buClr>
                <a:srgbClr val="000000"/>
              </a:buClr>
              <a:buSzPts val="2300"/>
              <a:buFont typeface="Helvetica Neue"/>
              <a:buChar char="•"/>
              <a:defRPr b="0" i="0" sz="1800" u="none" cap="none" strike="noStrike">
                <a:solidFill>
                  <a:srgbClr val="000000"/>
                </a:solidFill>
                <a:latin typeface="Helvetica Neue"/>
                <a:ea typeface="Helvetica Neue"/>
                <a:cs typeface="Helvetica Neue"/>
                <a:sym typeface="Helvetica Neue"/>
              </a:defRPr>
            </a:lvl6pPr>
            <a:lvl7pPr indent="-374650" lvl="6" marL="3200400" marR="0" rtl="0" algn="l">
              <a:lnSpc>
                <a:spcPct val="100000"/>
              </a:lnSpc>
              <a:spcBef>
                <a:spcPts val="2200"/>
              </a:spcBef>
              <a:spcAft>
                <a:spcPts val="0"/>
              </a:spcAft>
              <a:buClr>
                <a:srgbClr val="000000"/>
              </a:buClr>
              <a:buSzPts val="2300"/>
              <a:buFont typeface="Helvetica Neue"/>
              <a:buChar char="•"/>
              <a:defRPr b="0" i="0" sz="1800" u="none" cap="none" strike="noStrike">
                <a:solidFill>
                  <a:srgbClr val="000000"/>
                </a:solidFill>
                <a:latin typeface="Helvetica Neue"/>
                <a:ea typeface="Helvetica Neue"/>
                <a:cs typeface="Helvetica Neue"/>
                <a:sym typeface="Helvetica Neue"/>
              </a:defRPr>
            </a:lvl7pPr>
            <a:lvl8pPr indent="-374650" lvl="7" marL="3657600" marR="0" rtl="0" algn="l">
              <a:lnSpc>
                <a:spcPct val="100000"/>
              </a:lnSpc>
              <a:spcBef>
                <a:spcPts val="2200"/>
              </a:spcBef>
              <a:spcAft>
                <a:spcPts val="0"/>
              </a:spcAft>
              <a:buClr>
                <a:srgbClr val="000000"/>
              </a:buClr>
              <a:buSzPts val="2300"/>
              <a:buFont typeface="Helvetica Neue"/>
              <a:buChar char="•"/>
              <a:defRPr b="0" i="0" sz="1800" u="none" cap="none" strike="noStrike">
                <a:solidFill>
                  <a:srgbClr val="000000"/>
                </a:solidFill>
                <a:latin typeface="Helvetica Neue"/>
                <a:ea typeface="Helvetica Neue"/>
                <a:cs typeface="Helvetica Neue"/>
                <a:sym typeface="Helvetica Neue"/>
              </a:defRPr>
            </a:lvl8pPr>
            <a:lvl9pPr indent="-374650" lvl="8" marL="4114800" marR="0" rtl="0" algn="l">
              <a:lnSpc>
                <a:spcPct val="100000"/>
              </a:lnSpc>
              <a:spcBef>
                <a:spcPts val="2200"/>
              </a:spcBef>
              <a:spcAft>
                <a:spcPts val="0"/>
              </a:spcAft>
              <a:buClr>
                <a:srgbClr val="000000"/>
              </a:buClr>
              <a:buSzPts val="2300"/>
              <a:buFont typeface="Helvetica Neue"/>
              <a:buChar char="•"/>
              <a:defRPr b="0" i="0" sz="1800" u="none" cap="none" strike="noStrike">
                <a:solidFill>
                  <a:srgbClr val="000000"/>
                </a:solidFill>
                <a:latin typeface="Helvetica Neue"/>
                <a:ea typeface="Helvetica Neue"/>
                <a:cs typeface="Helvetica Neue"/>
                <a:sym typeface="Helvetica Neue"/>
              </a:defRPr>
            </a:lvl9pPr>
          </a:lstStyle>
          <a:p/>
        </p:txBody>
      </p:sp>
      <p:sp>
        <p:nvSpPr>
          <p:cNvPr id="53" name="Google Shape;53;p13"/>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1pPr>
            <a:lvl2pPr indent="0" lvl="1"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2pPr>
            <a:lvl3pPr indent="0" lvl="2"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3pPr>
            <a:lvl4pPr indent="0" lvl="3"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4pPr>
            <a:lvl5pPr indent="0" lvl="4"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5pPr>
            <a:lvl6pPr indent="0" lvl="5"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6pPr>
            <a:lvl7pPr indent="0" lvl="6"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7pPr>
            <a:lvl8pPr indent="0" lvl="7"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8pPr>
            <a:lvl9pPr indent="0" lvl="8"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59"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hyperlink" Target="http://hislide.io"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grpSp>
        <p:nvGrpSpPr>
          <p:cNvPr id="60" name="Google Shape;60;p15"/>
          <p:cNvGrpSpPr/>
          <p:nvPr/>
        </p:nvGrpSpPr>
        <p:grpSpPr>
          <a:xfrm>
            <a:off x="421670" y="384225"/>
            <a:ext cx="8286094" cy="3783370"/>
            <a:chOff x="1124453" y="1024600"/>
            <a:chExt cx="22096251" cy="10088986"/>
          </a:xfrm>
        </p:grpSpPr>
        <p:sp>
          <p:nvSpPr>
            <p:cNvPr id="61" name="Google Shape;61;p15"/>
            <p:cNvSpPr txBox="1"/>
            <p:nvPr/>
          </p:nvSpPr>
          <p:spPr>
            <a:xfrm>
              <a:off x="8787165" y="9169496"/>
              <a:ext cx="7467361" cy="810478"/>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chemeClr val="dk1"/>
                </a:buClr>
                <a:buSzPts val="1700"/>
                <a:buFont typeface="Barlow"/>
                <a:buNone/>
              </a:pPr>
              <a:r>
                <a:rPr b="1" i="0" lang="en-GB" sz="1700" u="none" cap="none" strike="noStrike">
                  <a:solidFill>
                    <a:schemeClr val="dk1"/>
                  </a:solidFill>
                  <a:latin typeface="Barlow"/>
                  <a:ea typeface="Barlow"/>
                  <a:cs typeface="Barlow"/>
                  <a:sym typeface="Barlow"/>
                </a:rPr>
                <a:t>Gears Infographic</a:t>
              </a:r>
              <a:endParaRPr sz="500"/>
            </a:p>
          </p:txBody>
        </p:sp>
        <p:sp>
          <p:nvSpPr>
            <p:cNvPr id="62" name="Google Shape;62;p15"/>
            <p:cNvSpPr/>
            <p:nvPr/>
          </p:nvSpPr>
          <p:spPr>
            <a:xfrm rot="418140">
              <a:off x="1546522" y="2265958"/>
              <a:ext cx="7442975" cy="7410452"/>
            </a:xfrm>
            <a:custGeom>
              <a:rect b="b" l="l" r="r" t="t"/>
              <a:pathLst>
                <a:path extrusionOk="0" h="21599" w="21600">
                  <a:moveTo>
                    <a:pt x="9385" y="0"/>
                  </a:moveTo>
                  <a:cubicBezTo>
                    <a:pt x="9374" y="0"/>
                    <a:pt x="9238" y="27"/>
                    <a:pt x="9076" y="54"/>
                  </a:cubicBezTo>
                  <a:lnTo>
                    <a:pt x="7468" y="445"/>
                  </a:lnTo>
                  <a:cubicBezTo>
                    <a:pt x="7311" y="494"/>
                    <a:pt x="7177" y="531"/>
                    <a:pt x="7167" y="536"/>
                  </a:cubicBezTo>
                  <a:cubicBezTo>
                    <a:pt x="7161" y="542"/>
                    <a:pt x="7155" y="676"/>
                    <a:pt x="7155" y="839"/>
                  </a:cubicBezTo>
                  <a:lnTo>
                    <a:pt x="7167" y="1760"/>
                  </a:lnTo>
                  <a:cubicBezTo>
                    <a:pt x="7167" y="1923"/>
                    <a:pt x="7048" y="2118"/>
                    <a:pt x="6903" y="2189"/>
                  </a:cubicBezTo>
                  <a:lnTo>
                    <a:pt x="6151" y="2573"/>
                  </a:lnTo>
                  <a:cubicBezTo>
                    <a:pt x="6005" y="2655"/>
                    <a:pt x="5779" y="2644"/>
                    <a:pt x="5650" y="2547"/>
                  </a:cubicBezTo>
                  <a:lnTo>
                    <a:pt x="4901" y="2010"/>
                  </a:lnTo>
                  <a:cubicBezTo>
                    <a:pt x="4766" y="1913"/>
                    <a:pt x="4651" y="1842"/>
                    <a:pt x="4646" y="1847"/>
                  </a:cubicBezTo>
                  <a:cubicBezTo>
                    <a:pt x="4641" y="1852"/>
                    <a:pt x="4528" y="1940"/>
                    <a:pt x="4398" y="2043"/>
                  </a:cubicBezTo>
                  <a:lnTo>
                    <a:pt x="3162" y="3116"/>
                  </a:lnTo>
                  <a:cubicBezTo>
                    <a:pt x="3043" y="3230"/>
                    <a:pt x="2942" y="3328"/>
                    <a:pt x="2937" y="3333"/>
                  </a:cubicBezTo>
                  <a:cubicBezTo>
                    <a:pt x="2931" y="3338"/>
                    <a:pt x="2991" y="3462"/>
                    <a:pt x="3067" y="3609"/>
                  </a:cubicBezTo>
                  <a:lnTo>
                    <a:pt x="3490" y="4401"/>
                  </a:lnTo>
                  <a:cubicBezTo>
                    <a:pt x="3566" y="4547"/>
                    <a:pt x="3551" y="4768"/>
                    <a:pt x="3448" y="4898"/>
                  </a:cubicBezTo>
                  <a:lnTo>
                    <a:pt x="2908" y="5647"/>
                  </a:lnTo>
                  <a:cubicBezTo>
                    <a:pt x="2817" y="5783"/>
                    <a:pt x="2612" y="5879"/>
                    <a:pt x="2451" y="5857"/>
                  </a:cubicBezTo>
                  <a:lnTo>
                    <a:pt x="1548" y="5739"/>
                  </a:lnTo>
                  <a:cubicBezTo>
                    <a:pt x="1386" y="5717"/>
                    <a:pt x="1252" y="5706"/>
                    <a:pt x="1247" y="5712"/>
                  </a:cubicBezTo>
                  <a:cubicBezTo>
                    <a:pt x="1242" y="5717"/>
                    <a:pt x="1181" y="5848"/>
                    <a:pt x="1111" y="5999"/>
                  </a:cubicBezTo>
                  <a:lnTo>
                    <a:pt x="518" y="7482"/>
                  </a:lnTo>
                  <a:cubicBezTo>
                    <a:pt x="464" y="7639"/>
                    <a:pt x="420" y="7775"/>
                    <a:pt x="415" y="7780"/>
                  </a:cubicBezTo>
                  <a:cubicBezTo>
                    <a:pt x="415" y="7791"/>
                    <a:pt x="523" y="7874"/>
                    <a:pt x="658" y="7966"/>
                  </a:cubicBezTo>
                  <a:lnTo>
                    <a:pt x="1381" y="8453"/>
                  </a:lnTo>
                  <a:cubicBezTo>
                    <a:pt x="1516" y="8545"/>
                    <a:pt x="1603" y="8752"/>
                    <a:pt x="1571" y="8914"/>
                  </a:cubicBezTo>
                  <a:lnTo>
                    <a:pt x="1420" y="9943"/>
                  </a:lnTo>
                  <a:cubicBezTo>
                    <a:pt x="1404" y="10106"/>
                    <a:pt x="1263" y="10291"/>
                    <a:pt x="1107" y="10345"/>
                  </a:cubicBezTo>
                  <a:lnTo>
                    <a:pt x="280" y="10647"/>
                  </a:lnTo>
                  <a:cubicBezTo>
                    <a:pt x="124" y="10702"/>
                    <a:pt x="0" y="10758"/>
                    <a:pt x="0" y="10769"/>
                  </a:cubicBezTo>
                  <a:cubicBezTo>
                    <a:pt x="0" y="10780"/>
                    <a:pt x="7" y="10919"/>
                    <a:pt x="18" y="11082"/>
                  </a:cubicBezTo>
                  <a:lnTo>
                    <a:pt x="167" y="12626"/>
                  </a:lnTo>
                  <a:cubicBezTo>
                    <a:pt x="194" y="12789"/>
                    <a:pt x="211" y="12930"/>
                    <a:pt x="216" y="12941"/>
                  </a:cubicBezTo>
                  <a:cubicBezTo>
                    <a:pt x="216" y="12952"/>
                    <a:pt x="350" y="12974"/>
                    <a:pt x="518" y="12990"/>
                  </a:cubicBezTo>
                  <a:lnTo>
                    <a:pt x="1354" y="13082"/>
                  </a:lnTo>
                  <a:cubicBezTo>
                    <a:pt x="1516" y="13098"/>
                    <a:pt x="1689" y="13245"/>
                    <a:pt x="1738" y="13402"/>
                  </a:cubicBezTo>
                  <a:lnTo>
                    <a:pt x="2122" y="14500"/>
                  </a:lnTo>
                  <a:cubicBezTo>
                    <a:pt x="2182" y="14652"/>
                    <a:pt x="2142" y="14881"/>
                    <a:pt x="2028" y="15001"/>
                  </a:cubicBezTo>
                  <a:lnTo>
                    <a:pt x="1457" y="15624"/>
                  </a:lnTo>
                  <a:cubicBezTo>
                    <a:pt x="1349" y="15743"/>
                    <a:pt x="1258" y="15850"/>
                    <a:pt x="1263" y="15856"/>
                  </a:cubicBezTo>
                  <a:cubicBezTo>
                    <a:pt x="1269" y="15861"/>
                    <a:pt x="1340" y="15986"/>
                    <a:pt x="1426" y="16127"/>
                  </a:cubicBezTo>
                  <a:lnTo>
                    <a:pt x="2257" y="17379"/>
                  </a:lnTo>
                  <a:cubicBezTo>
                    <a:pt x="2354" y="17509"/>
                    <a:pt x="2441" y="17623"/>
                    <a:pt x="2446" y="17634"/>
                  </a:cubicBezTo>
                  <a:cubicBezTo>
                    <a:pt x="2451" y="17639"/>
                    <a:pt x="2580" y="17595"/>
                    <a:pt x="2731" y="17535"/>
                  </a:cubicBezTo>
                  <a:lnTo>
                    <a:pt x="3490" y="17233"/>
                  </a:lnTo>
                  <a:cubicBezTo>
                    <a:pt x="3641" y="17173"/>
                    <a:pt x="3863" y="17217"/>
                    <a:pt x="3976" y="17336"/>
                  </a:cubicBezTo>
                  <a:lnTo>
                    <a:pt x="4906" y="18193"/>
                  </a:lnTo>
                  <a:cubicBezTo>
                    <a:pt x="5030" y="18296"/>
                    <a:pt x="5100" y="18511"/>
                    <a:pt x="5062" y="18674"/>
                  </a:cubicBezTo>
                  <a:lnTo>
                    <a:pt x="4852" y="19476"/>
                  </a:lnTo>
                  <a:cubicBezTo>
                    <a:pt x="4809" y="19634"/>
                    <a:pt x="4781" y="19769"/>
                    <a:pt x="4786" y="19775"/>
                  </a:cubicBezTo>
                  <a:cubicBezTo>
                    <a:pt x="4792" y="19780"/>
                    <a:pt x="4916" y="19850"/>
                    <a:pt x="5056" y="19936"/>
                  </a:cubicBezTo>
                  <a:lnTo>
                    <a:pt x="6345" y="20631"/>
                  </a:lnTo>
                  <a:cubicBezTo>
                    <a:pt x="6491" y="20702"/>
                    <a:pt x="6622" y="20761"/>
                    <a:pt x="6633" y="20766"/>
                  </a:cubicBezTo>
                  <a:cubicBezTo>
                    <a:pt x="6638" y="20772"/>
                    <a:pt x="6735" y="20668"/>
                    <a:pt x="6843" y="20543"/>
                  </a:cubicBezTo>
                  <a:lnTo>
                    <a:pt x="7371" y="19932"/>
                  </a:lnTo>
                  <a:cubicBezTo>
                    <a:pt x="7479" y="19807"/>
                    <a:pt x="7695" y="19742"/>
                    <a:pt x="7851" y="19791"/>
                  </a:cubicBezTo>
                  <a:lnTo>
                    <a:pt x="9135" y="20116"/>
                  </a:lnTo>
                  <a:cubicBezTo>
                    <a:pt x="9297" y="20149"/>
                    <a:pt x="9459" y="20306"/>
                    <a:pt x="9496" y="20468"/>
                  </a:cubicBezTo>
                  <a:lnTo>
                    <a:pt x="9681" y="21259"/>
                  </a:lnTo>
                  <a:cubicBezTo>
                    <a:pt x="9719" y="21422"/>
                    <a:pt x="9757" y="21553"/>
                    <a:pt x="9762" y="21553"/>
                  </a:cubicBezTo>
                  <a:cubicBezTo>
                    <a:pt x="9767" y="21553"/>
                    <a:pt x="9912" y="21561"/>
                    <a:pt x="10074" y="21572"/>
                  </a:cubicBezTo>
                  <a:lnTo>
                    <a:pt x="10500" y="21595"/>
                  </a:lnTo>
                  <a:cubicBezTo>
                    <a:pt x="10662" y="21600"/>
                    <a:pt x="10931" y="21600"/>
                    <a:pt x="11098" y="21595"/>
                  </a:cubicBezTo>
                  <a:lnTo>
                    <a:pt x="11525" y="21572"/>
                  </a:lnTo>
                  <a:cubicBezTo>
                    <a:pt x="11687" y="21561"/>
                    <a:pt x="11829" y="21553"/>
                    <a:pt x="11840" y="21553"/>
                  </a:cubicBezTo>
                  <a:cubicBezTo>
                    <a:pt x="11850" y="21553"/>
                    <a:pt x="11882" y="21416"/>
                    <a:pt x="11920" y="21259"/>
                  </a:cubicBezTo>
                  <a:lnTo>
                    <a:pt x="12104" y="20468"/>
                  </a:lnTo>
                  <a:cubicBezTo>
                    <a:pt x="12141" y="20306"/>
                    <a:pt x="12303" y="20149"/>
                    <a:pt x="12465" y="20116"/>
                  </a:cubicBezTo>
                  <a:lnTo>
                    <a:pt x="13750" y="19791"/>
                  </a:lnTo>
                  <a:cubicBezTo>
                    <a:pt x="13907" y="19742"/>
                    <a:pt x="14121" y="19807"/>
                    <a:pt x="14229" y="19932"/>
                  </a:cubicBezTo>
                  <a:lnTo>
                    <a:pt x="14758" y="20543"/>
                  </a:lnTo>
                  <a:cubicBezTo>
                    <a:pt x="14866" y="20668"/>
                    <a:pt x="14958" y="20766"/>
                    <a:pt x="14969" y="20766"/>
                  </a:cubicBezTo>
                  <a:cubicBezTo>
                    <a:pt x="14974" y="20761"/>
                    <a:pt x="15103" y="20702"/>
                    <a:pt x="15254" y="20631"/>
                  </a:cubicBezTo>
                  <a:lnTo>
                    <a:pt x="16544" y="19936"/>
                  </a:lnTo>
                  <a:cubicBezTo>
                    <a:pt x="16684" y="19850"/>
                    <a:pt x="16803" y="19780"/>
                    <a:pt x="16814" y="19775"/>
                  </a:cubicBezTo>
                  <a:cubicBezTo>
                    <a:pt x="16819" y="19769"/>
                    <a:pt x="16793" y="19634"/>
                    <a:pt x="16750" y="19476"/>
                  </a:cubicBezTo>
                  <a:lnTo>
                    <a:pt x="16538" y="18674"/>
                  </a:lnTo>
                  <a:cubicBezTo>
                    <a:pt x="16495" y="18516"/>
                    <a:pt x="16566" y="18301"/>
                    <a:pt x="16696" y="18193"/>
                  </a:cubicBezTo>
                  <a:lnTo>
                    <a:pt x="17622" y="17336"/>
                  </a:lnTo>
                  <a:cubicBezTo>
                    <a:pt x="17735" y="17217"/>
                    <a:pt x="17957" y="17173"/>
                    <a:pt x="18108" y="17233"/>
                  </a:cubicBezTo>
                  <a:lnTo>
                    <a:pt x="18869" y="17535"/>
                  </a:lnTo>
                  <a:cubicBezTo>
                    <a:pt x="19020" y="17595"/>
                    <a:pt x="19150" y="17639"/>
                    <a:pt x="19155" y="17634"/>
                  </a:cubicBezTo>
                  <a:cubicBezTo>
                    <a:pt x="19161" y="17629"/>
                    <a:pt x="19248" y="17515"/>
                    <a:pt x="19345" y="17379"/>
                  </a:cubicBezTo>
                  <a:lnTo>
                    <a:pt x="20176" y="16127"/>
                  </a:lnTo>
                  <a:cubicBezTo>
                    <a:pt x="20262" y="15986"/>
                    <a:pt x="20331" y="15861"/>
                    <a:pt x="20337" y="15856"/>
                  </a:cubicBezTo>
                  <a:cubicBezTo>
                    <a:pt x="20342" y="15850"/>
                    <a:pt x="20256" y="15743"/>
                    <a:pt x="20143" y="15624"/>
                  </a:cubicBezTo>
                  <a:lnTo>
                    <a:pt x="19570" y="14989"/>
                  </a:lnTo>
                  <a:cubicBezTo>
                    <a:pt x="19462" y="14869"/>
                    <a:pt x="19420" y="14641"/>
                    <a:pt x="19479" y="14490"/>
                  </a:cubicBezTo>
                  <a:lnTo>
                    <a:pt x="19862" y="13390"/>
                  </a:lnTo>
                  <a:cubicBezTo>
                    <a:pt x="19911" y="13233"/>
                    <a:pt x="20082" y="13087"/>
                    <a:pt x="20244" y="13071"/>
                  </a:cubicBezTo>
                  <a:lnTo>
                    <a:pt x="21081" y="12978"/>
                  </a:lnTo>
                  <a:cubicBezTo>
                    <a:pt x="21243" y="12962"/>
                    <a:pt x="21378" y="12940"/>
                    <a:pt x="21384" y="12929"/>
                  </a:cubicBezTo>
                  <a:cubicBezTo>
                    <a:pt x="21384" y="12918"/>
                    <a:pt x="21404" y="12784"/>
                    <a:pt x="21431" y="12616"/>
                  </a:cubicBezTo>
                  <a:lnTo>
                    <a:pt x="21584" y="11071"/>
                  </a:lnTo>
                  <a:cubicBezTo>
                    <a:pt x="21594" y="10909"/>
                    <a:pt x="21600" y="10768"/>
                    <a:pt x="21600" y="10757"/>
                  </a:cubicBezTo>
                  <a:cubicBezTo>
                    <a:pt x="21584" y="10757"/>
                    <a:pt x="21460" y="10702"/>
                    <a:pt x="21303" y="10647"/>
                  </a:cubicBezTo>
                  <a:lnTo>
                    <a:pt x="20477" y="10345"/>
                  </a:lnTo>
                  <a:cubicBezTo>
                    <a:pt x="20320" y="10291"/>
                    <a:pt x="20180" y="10106"/>
                    <a:pt x="20164" y="9943"/>
                  </a:cubicBezTo>
                  <a:lnTo>
                    <a:pt x="20013" y="8914"/>
                  </a:lnTo>
                  <a:cubicBezTo>
                    <a:pt x="19981" y="8752"/>
                    <a:pt x="20068" y="8545"/>
                    <a:pt x="20202" y="8453"/>
                  </a:cubicBezTo>
                  <a:lnTo>
                    <a:pt x="20926" y="7966"/>
                  </a:lnTo>
                  <a:cubicBezTo>
                    <a:pt x="21061" y="7874"/>
                    <a:pt x="21174" y="7791"/>
                    <a:pt x="21169" y="7780"/>
                  </a:cubicBezTo>
                  <a:cubicBezTo>
                    <a:pt x="21169" y="7770"/>
                    <a:pt x="21120" y="7639"/>
                    <a:pt x="21066" y="7482"/>
                  </a:cubicBezTo>
                  <a:lnTo>
                    <a:pt x="20472" y="5999"/>
                  </a:lnTo>
                  <a:cubicBezTo>
                    <a:pt x="20402" y="5848"/>
                    <a:pt x="20342" y="5723"/>
                    <a:pt x="20337" y="5712"/>
                  </a:cubicBezTo>
                  <a:cubicBezTo>
                    <a:pt x="20331" y="5701"/>
                    <a:pt x="20197" y="5717"/>
                    <a:pt x="20035" y="5739"/>
                  </a:cubicBezTo>
                  <a:lnTo>
                    <a:pt x="19133" y="5857"/>
                  </a:lnTo>
                  <a:cubicBezTo>
                    <a:pt x="18971" y="5879"/>
                    <a:pt x="18761" y="5788"/>
                    <a:pt x="18675" y="5647"/>
                  </a:cubicBezTo>
                  <a:lnTo>
                    <a:pt x="18135" y="4898"/>
                  </a:lnTo>
                  <a:cubicBezTo>
                    <a:pt x="18033" y="4768"/>
                    <a:pt x="18018" y="4547"/>
                    <a:pt x="18093" y="4401"/>
                  </a:cubicBezTo>
                  <a:lnTo>
                    <a:pt x="18519" y="3609"/>
                  </a:lnTo>
                  <a:cubicBezTo>
                    <a:pt x="18594" y="3462"/>
                    <a:pt x="18654" y="3338"/>
                    <a:pt x="18648" y="3333"/>
                  </a:cubicBezTo>
                  <a:cubicBezTo>
                    <a:pt x="18643" y="3328"/>
                    <a:pt x="18540" y="3230"/>
                    <a:pt x="18422" y="3116"/>
                  </a:cubicBezTo>
                  <a:lnTo>
                    <a:pt x="17187" y="2043"/>
                  </a:lnTo>
                  <a:cubicBezTo>
                    <a:pt x="17057" y="1940"/>
                    <a:pt x="16943" y="1852"/>
                    <a:pt x="16938" y="1847"/>
                  </a:cubicBezTo>
                  <a:cubicBezTo>
                    <a:pt x="16932" y="1842"/>
                    <a:pt x="16813" y="1918"/>
                    <a:pt x="16684" y="2010"/>
                  </a:cubicBezTo>
                  <a:lnTo>
                    <a:pt x="15935" y="2547"/>
                  </a:lnTo>
                  <a:cubicBezTo>
                    <a:pt x="15800" y="2644"/>
                    <a:pt x="15573" y="2655"/>
                    <a:pt x="15433" y="2573"/>
                  </a:cubicBezTo>
                  <a:lnTo>
                    <a:pt x="14682" y="2189"/>
                  </a:lnTo>
                  <a:cubicBezTo>
                    <a:pt x="14531" y="2118"/>
                    <a:pt x="14412" y="1928"/>
                    <a:pt x="14417" y="1760"/>
                  </a:cubicBezTo>
                  <a:lnTo>
                    <a:pt x="14429" y="839"/>
                  </a:lnTo>
                  <a:cubicBezTo>
                    <a:pt x="14429" y="676"/>
                    <a:pt x="14428" y="536"/>
                    <a:pt x="14417" y="536"/>
                  </a:cubicBezTo>
                  <a:cubicBezTo>
                    <a:pt x="14412" y="531"/>
                    <a:pt x="14272" y="494"/>
                    <a:pt x="14116" y="445"/>
                  </a:cubicBezTo>
                  <a:lnTo>
                    <a:pt x="12508" y="54"/>
                  </a:lnTo>
                  <a:cubicBezTo>
                    <a:pt x="12346" y="21"/>
                    <a:pt x="12206" y="0"/>
                    <a:pt x="12201" y="0"/>
                  </a:cubicBezTo>
                  <a:cubicBezTo>
                    <a:pt x="12190" y="0"/>
                    <a:pt x="12125" y="119"/>
                    <a:pt x="12050" y="265"/>
                  </a:cubicBezTo>
                  <a:lnTo>
                    <a:pt x="11628" y="1095"/>
                  </a:lnTo>
                  <a:cubicBezTo>
                    <a:pt x="11552" y="1241"/>
                    <a:pt x="11359" y="1355"/>
                    <a:pt x="11197" y="1350"/>
                  </a:cubicBezTo>
                  <a:lnTo>
                    <a:pt x="10387" y="1350"/>
                  </a:lnTo>
                  <a:cubicBezTo>
                    <a:pt x="10225" y="1355"/>
                    <a:pt x="10026" y="1241"/>
                    <a:pt x="9956" y="1095"/>
                  </a:cubicBezTo>
                  <a:lnTo>
                    <a:pt x="9534" y="265"/>
                  </a:lnTo>
                  <a:cubicBezTo>
                    <a:pt x="9458" y="119"/>
                    <a:pt x="9395" y="0"/>
                    <a:pt x="9385" y="0"/>
                  </a:cubicBezTo>
                  <a:close/>
                  <a:moveTo>
                    <a:pt x="10800" y="2719"/>
                  </a:moveTo>
                  <a:cubicBezTo>
                    <a:pt x="12859" y="2719"/>
                    <a:pt x="14919" y="3508"/>
                    <a:pt x="16490" y="5086"/>
                  </a:cubicBezTo>
                  <a:cubicBezTo>
                    <a:pt x="19632" y="8241"/>
                    <a:pt x="19632" y="13358"/>
                    <a:pt x="16490" y="16513"/>
                  </a:cubicBezTo>
                  <a:cubicBezTo>
                    <a:pt x="13348" y="19669"/>
                    <a:pt x="8253" y="19669"/>
                    <a:pt x="5111" y="16513"/>
                  </a:cubicBezTo>
                  <a:cubicBezTo>
                    <a:pt x="1969" y="13358"/>
                    <a:pt x="1969" y="8241"/>
                    <a:pt x="5111" y="5086"/>
                  </a:cubicBezTo>
                  <a:cubicBezTo>
                    <a:pt x="6682" y="3508"/>
                    <a:pt x="8741" y="2719"/>
                    <a:pt x="10800" y="2719"/>
                  </a:cubicBezTo>
                  <a:close/>
                </a:path>
              </a:pathLst>
            </a:custGeom>
            <a:solidFill>
              <a:schemeClr val="accen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3" name="Google Shape;63;p15"/>
            <p:cNvSpPr/>
            <p:nvPr/>
          </p:nvSpPr>
          <p:spPr>
            <a:xfrm rot="418140">
              <a:off x="8975269" y="3735186"/>
              <a:ext cx="4479057" cy="4459486"/>
            </a:xfrm>
            <a:custGeom>
              <a:rect b="b" l="l" r="r" t="t"/>
              <a:pathLst>
                <a:path extrusionOk="0" h="21600" w="21600">
                  <a:moveTo>
                    <a:pt x="9385" y="0"/>
                  </a:moveTo>
                  <a:cubicBezTo>
                    <a:pt x="9374" y="0"/>
                    <a:pt x="9238" y="27"/>
                    <a:pt x="9076" y="54"/>
                  </a:cubicBezTo>
                  <a:lnTo>
                    <a:pt x="7468" y="445"/>
                  </a:lnTo>
                  <a:cubicBezTo>
                    <a:pt x="7390" y="469"/>
                    <a:pt x="7317" y="491"/>
                    <a:pt x="7263" y="507"/>
                  </a:cubicBezTo>
                  <a:cubicBezTo>
                    <a:pt x="7208" y="523"/>
                    <a:pt x="7172" y="534"/>
                    <a:pt x="7167" y="536"/>
                  </a:cubicBezTo>
                  <a:cubicBezTo>
                    <a:pt x="7164" y="539"/>
                    <a:pt x="7161" y="574"/>
                    <a:pt x="7159" y="629"/>
                  </a:cubicBezTo>
                  <a:cubicBezTo>
                    <a:pt x="7156" y="683"/>
                    <a:pt x="7155" y="758"/>
                    <a:pt x="7155" y="839"/>
                  </a:cubicBezTo>
                  <a:lnTo>
                    <a:pt x="7167" y="1760"/>
                  </a:lnTo>
                  <a:cubicBezTo>
                    <a:pt x="7167" y="1842"/>
                    <a:pt x="7137" y="1931"/>
                    <a:pt x="7089" y="2009"/>
                  </a:cubicBezTo>
                  <a:cubicBezTo>
                    <a:pt x="7042" y="2087"/>
                    <a:pt x="6976" y="2153"/>
                    <a:pt x="6903" y="2189"/>
                  </a:cubicBezTo>
                  <a:lnTo>
                    <a:pt x="6151" y="2574"/>
                  </a:lnTo>
                  <a:cubicBezTo>
                    <a:pt x="6078" y="2614"/>
                    <a:pt x="5985" y="2632"/>
                    <a:pt x="5894" y="2627"/>
                  </a:cubicBezTo>
                  <a:cubicBezTo>
                    <a:pt x="5803" y="2623"/>
                    <a:pt x="5715" y="2595"/>
                    <a:pt x="5650" y="2547"/>
                  </a:cubicBezTo>
                  <a:lnTo>
                    <a:pt x="4901" y="2010"/>
                  </a:lnTo>
                  <a:cubicBezTo>
                    <a:pt x="4766" y="1913"/>
                    <a:pt x="4651" y="1842"/>
                    <a:pt x="4646" y="1847"/>
                  </a:cubicBezTo>
                  <a:cubicBezTo>
                    <a:pt x="4641" y="1853"/>
                    <a:pt x="4528" y="1940"/>
                    <a:pt x="4398" y="2043"/>
                  </a:cubicBezTo>
                  <a:lnTo>
                    <a:pt x="3162" y="3116"/>
                  </a:lnTo>
                  <a:cubicBezTo>
                    <a:pt x="3043" y="3230"/>
                    <a:pt x="2942" y="3328"/>
                    <a:pt x="2937" y="3333"/>
                  </a:cubicBezTo>
                  <a:cubicBezTo>
                    <a:pt x="2931" y="3339"/>
                    <a:pt x="2991" y="3462"/>
                    <a:pt x="3067" y="3609"/>
                  </a:cubicBezTo>
                  <a:lnTo>
                    <a:pt x="3490" y="4401"/>
                  </a:lnTo>
                  <a:cubicBezTo>
                    <a:pt x="3528" y="4474"/>
                    <a:pt x="3543" y="4566"/>
                    <a:pt x="3536" y="4656"/>
                  </a:cubicBezTo>
                  <a:cubicBezTo>
                    <a:pt x="3529" y="4746"/>
                    <a:pt x="3500" y="4834"/>
                    <a:pt x="3448" y="4899"/>
                  </a:cubicBezTo>
                  <a:lnTo>
                    <a:pt x="2908" y="5648"/>
                  </a:lnTo>
                  <a:cubicBezTo>
                    <a:pt x="2863" y="5715"/>
                    <a:pt x="2789" y="5773"/>
                    <a:pt x="2706" y="5811"/>
                  </a:cubicBezTo>
                  <a:cubicBezTo>
                    <a:pt x="2623" y="5850"/>
                    <a:pt x="2531" y="5868"/>
                    <a:pt x="2451" y="5857"/>
                  </a:cubicBezTo>
                  <a:lnTo>
                    <a:pt x="1548" y="5739"/>
                  </a:lnTo>
                  <a:cubicBezTo>
                    <a:pt x="1386" y="5717"/>
                    <a:pt x="1252" y="5707"/>
                    <a:pt x="1247" y="5712"/>
                  </a:cubicBezTo>
                  <a:cubicBezTo>
                    <a:pt x="1242" y="5717"/>
                    <a:pt x="1181" y="5848"/>
                    <a:pt x="1111" y="6000"/>
                  </a:cubicBezTo>
                  <a:lnTo>
                    <a:pt x="518" y="7483"/>
                  </a:lnTo>
                  <a:cubicBezTo>
                    <a:pt x="491" y="7561"/>
                    <a:pt x="466" y="7635"/>
                    <a:pt x="448" y="7689"/>
                  </a:cubicBezTo>
                  <a:cubicBezTo>
                    <a:pt x="430" y="7743"/>
                    <a:pt x="417" y="7778"/>
                    <a:pt x="415" y="7781"/>
                  </a:cubicBezTo>
                  <a:cubicBezTo>
                    <a:pt x="415" y="7786"/>
                    <a:pt x="442" y="7810"/>
                    <a:pt x="486" y="7843"/>
                  </a:cubicBezTo>
                  <a:cubicBezTo>
                    <a:pt x="530" y="7877"/>
                    <a:pt x="590" y="7921"/>
                    <a:pt x="658" y="7967"/>
                  </a:cubicBezTo>
                  <a:lnTo>
                    <a:pt x="1381" y="8454"/>
                  </a:lnTo>
                  <a:cubicBezTo>
                    <a:pt x="1449" y="8500"/>
                    <a:pt x="1504" y="8574"/>
                    <a:pt x="1539" y="8658"/>
                  </a:cubicBezTo>
                  <a:cubicBezTo>
                    <a:pt x="1573" y="8741"/>
                    <a:pt x="1587" y="8834"/>
                    <a:pt x="1571" y="8915"/>
                  </a:cubicBezTo>
                  <a:lnTo>
                    <a:pt x="1420" y="9944"/>
                  </a:lnTo>
                  <a:cubicBezTo>
                    <a:pt x="1412" y="10025"/>
                    <a:pt x="1373" y="10112"/>
                    <a:pt x="1316" y="10185"/>
                  </a:cubicBezTo>
                  <a:cubicBezTo>
                    <a:pt x="1259" y="10259"/>
                    <a:pt x="1185" y="10318"/>
                    <a:pt x="1107" y="10346"/>
                  </a:cubicBezTo>
                  <a:lnTo>
                    <a:pt x="280" y="10648"/>
                  </a:lnTo>
                  <a:cubicBezTo>
                    <a:pt x="124" y="10702"/>
                    <a:pt x="0" y="10759"/>
                    <a:pt x="0" y="10770"/>
                  </a:cubicBezTo>
                  <a:cubicBezTo>
                    <a:pt x="0" y="10780"/>
                    <a:pt x="7" y="10920"/>
                    <a:pt x="18" y="11083"/>
                  </a:cubicBezTo>
                  <a:lnTo>
                    <a:pt x="167" y="12627"/>
                  </a:lnTo>
                  <a:cubicBezTo>
                    <a:pt x="181" y="12708"/>
                    <a:pt x="191" y="12784"/>
                    <a:pt x="200" y="12841"/>
                  </a:cubicBezTo>
                  <a:cubicBezTo>
                    <a:pt x="208" y="12898"/>
                    <a:pt x="214" y="12936"/>
                    <a:pt x="216" y="12942"/>
                  </a:cubicBezTo>
                  <a:cubicBezTo>
                    <a:pt x="216" y="12947"/>
                    <a:pt x="250" y="12955"/>
                    <a:pt x="304" y="12964"/>
                  </a:cubicBezTo>
                  <a:cubicBezTo>
                    <a:pt x="359" y="12973"/>
                    <a:pt x="434" y="12983"/>
                    <a:pt x="518" y="12991"/>
                  </a:cubicBezTo>
                  <a:lnTo>
                    <a:pt x="1354" y="13082"/>
                  </a:lnTo>
                  <a:cubicBezTo>
                    <a:pt x="1435" y="13091"/>
                    <a:pt x="1519" y="13131"/>
                    <a:pt x="1588" y="13190"/>
                  </a:cubicBezTo>
                  <a:cubicBezTo>
                    <a:pt x="1658" y="13248"/>
                    <a:pt x="1713" y="13324"/>
                    <a:pt x="1738" y="13403"/>
                  </a:cubicBezTo>
                  <a:lnTo>
                    <a:pt x="2122" y="14501"/>
                  </a:lnTo>
                  <a:cubicBezTo>
                    <a:pt x="2152" y="14577"/>
                    <a:pt x="2157" y="14672"/>
                    <a:pt x="2140" y="14764"/>
                  </a:cubicBezTo>
                  <a:cubicBezTo>
                    <a:pt x="2123" y="14855"/>
                    <a:pt x="2085" y="14942"/>
                    <a:pt x="2028" y="15002"/>
                  </a:cubicBezTo>
                  <a:lnTo>
                    <a:pt x="1457" y="15625"/>
                  </a:lnTo>
                  <a:cubicBezTo>
                    <a:pt x="1349" y="15744"/>
                    <a:pt x="1258" y="15851"/>
                    <a:pt x="1263" y="15857"/>
                  </a:cubicBezTo>
                  <a:cubicBezTo>
                    <a:pt x="1269" y="15862"/>
                    <a:pt x="1340" y="15987"/>
                    <a:pt x="1426" y="16128"/>
                  </a:cubicBezTo>
                  <a:lnTo>
                    <a:pt x="2257" y="17380"/>
                  </a:lnTo>
                  <a:cubicBezTo>
                    <a:pt x="2305" y="17445"/>
                    <a:pt x="2351" y="17506"/>
                    <a:pt x="2386" y="17552"/>
                  </a:cubicBezTo>
                  <a:cubicBezTo>
                    <a:pt x="2420" y="17599"/>
                    <a:pt x="2443" y="17630"/>
                    <a:pt x="2446" y="17635"/>
                  </a:cubicBezTo>
                  <a:cubicBezTo>
                    <a:pt x="2449" y="17638"/>
                    <a:pt x="2482" y="17628"/>
                    <a:pt x="2534" y="17610"/>
                  </a:cubicBezTo>
                  <a:cubicBezTo>
                    <a:pt x="2586" y="17592"/>
                    <a:pt x="2655" y="17566"/>
                    <a:pt x="2731" y="17536"/>
                  </a:cubicBezTo>
                  <a:lnTo>
                    <a:pt x="3490" y="17234"/>
                  </a:lnTo>
                  <a:cubicBezTo>
                    <a:pt x="3566" y="17204"/>
                    <a:pt x="3659" y="17200"/>
                    <a:pt x="3747" y="17218"/>
                  </a:cubicBezTo>
                  <a:cubicBezTo>
                    <a:pt x="3836" y="17237"/>
                    <a:pt x="3920" y="17277"/>
                    <a:pt x="3976" y="17337"/>
                  </a:cubicBezTo>
                  <a:lnTo>
                    <a:pt x="4906" y="18194"/>
                  </a:lnTo>
                  <a:cubicBezTo>
                    <a:pt x="4968" y="18245"/>
                    <a:pt x="5016" y="18325"/>
                    <a:pt x="5045" y="18412"/>
                  </a:cubicBezTo>
                  <a:cubicBezTo>
                    <a:pt x="5073" y="18499"/>
                    <a:pt x="5081" y="18593"/>
                    <a:pt x="5062" y="18675"/>
                  </a:cubicBezTo>
                  <a:lnTo>
                    <a:pt x="4852" y="19478"/>
                  </a:lnTo>
                  <a:cubicBezTo>
                    <a:pt x="4809" y="19635"/>
                    <a:pt x="4781" y="19770"/>
                    <a:pt x="4786" y="19776"/>
                  </a:cubicBezTo>
                  <a:cubicBezTo>
                    <a:pt x="4792" y="19781"/>
                    <a:pt x="4916" y="19851"/>
                    <a:pt x="5056" y="19938"/>
                  </a:cubicBezTo>
                  <a:lnTo>
                    <a:pt x="6345" y="20633"/>
                  </a:lnTo>
                  <a:cubicBezTo>
                    <a:pt x="6418" y="20668"/>
                    <a:pt x="6487" y="20700"/>
                    <a:pt x="6539" y="20724"/>
                  </a:cubicBezTo>
                  <a:cubicBezTo>
                    <a:pt x="6592" y="20749"/>
                    <a:pt x="6627" y="20765"/>
                    <a:pt x="6633" y="20768"/>
                  </a:cubicBezTo>
                  <a:cubicBezTo>
                    <a:pt x="6635" y="20770"/>
                    <a:pt x="6661" y="20746"/>
                    <a:pt x="6699" y="20705"/>
                  </a:cubicBezTo>
                  <a:cubicBezTo>
                    <a:pt x="6738" y="20664"/>
                    <a:pt x="6789" y="20607"/>
                    <a:pt x="6843" y="20544"/>
                  </a:cubicBezTo>
                  <a:lnTo>
                    <a:pt x="7371" y="19933"/>
                  </a:lnTo>
                  <a:cubicBezTo>
                    <a:pt x="7425" y="19871"/>
                    <a:pt x="7506" y="19823"/>
                    <a:pt x="7593" y="19798"/>
                  </a:cubicBezTo>
                  <a:cubicBezTo>
                    <a:pt x="7680" y="19772"/>
                    <a:pt x="7773" y="19768"/>
                    <a:pt x="7851" y="19792"/>
                  </a:cubicBezTo>
                  <a:lnTo>
                    <a:pt x="9135" y="20117"/>
                  </a:lnTo>
                  <a:cubicBezTo>
                    <a:pt x="9216" y="20134"/>
                    <a:pt x="9297" y="20181"/>
                    <a:pt x="9362" y="20245"/>
                  </a:cubicBezTo>
                  <a:cubicBezTo>
                    <a:pt x="9428" y="20308"/>
                    <a:pt x="9478" y="20388"/>
                    <a:pt x="9496" y="20469"/>
                  </a:cubicBezTo>
                  <a:lnTo>
                    <a:pt x="9681" y="21260"/>
                  </a:lnTo>
                  <a:cubicBezTo>
                    <a:pt x="9719" y="21423"/>
                    <a:pt x="9757" y="21554"/>
                    <a:pt x="9762" y="21554"/>
                  </a:cubicBezTo>
                  <a:cubicBezTo>
                    <a:pt x="9767" y="21554"/>
                    <a:pt x="9912" y="21563"/>
                    <a:pt x="10074" y="21573"/>
                  </a:cubicBezTo>
                  <a:lnTo>
                    <a:pt x="10500" y="21596"/>
                  </a:lnTo>
                  <a:cubicBezTo>
                    <a:pt x="10581" y="21599"/>
                    <a:pt x="10689" y="21600"/>
                    <a:pt x="10797" y="21600"/>
                  </a:cubicBezTo>
                  <a:cubicBezTo>
                    <a:pt x="10906" y="21600"/>
                    <a:pt x="11015" y="21599"/>
                    <a:pt x="11098" y="21596"/>
                  </a:cubicBezTo>
                  <a:lnTo>
                    <a:pt x="11525" y="21573"/>
                  </a:lnTo>
                  <a:cubicBezTo>
                    <a:pt x="11687" y="21563"/>
                    <a:pt x="11829" y="21554"/>
                    <a:pt x="11840" y="21554"/>
                  </a:cubicBezTo>
                  <a:cubicBezTo>
                    <a:pt x="11850" y="21554"/>
                    <a:pt x="11882" y="21418"/>
                    <a:pt x="11920" y="21260"/>
                  </a:cubicBezTo>
                  <a:lnTo>
                    <a:pt x="12104" y="20469"/>
                  </a:lnTo>
                  <a:cubicBezTo>
                    <a:pt x="12122" y="20388"/>
                    <a:pt x="12172" y="20308"/>
                    <a:pt x="12238" y="20245"/>
                  </a:cubicBezTo>
                  <a:cubicBezTo>
                    <a:pt x="12303" y="20181"/>
                    <a:pt x="12384" y="20134"/>
                    <a:pt x="12465" y="20117"/>
                  </a:cubicBezTo>
                  <a:lnTo>
                    <a:pt x="13750" y="19792"/>
                  </a:lnTo>
                  <a:cubicBezTo>
                    <a:pt x="13828" y="19768"/>
                    <a:pt x="13921" y="19772"/>
                    <a:pt x="14008" y="19798"/>
                  </a:cubicBezTo>
                  <a:cubicBezTo>
                    <a:pt x="14094" y="19823"/>
                    <a:pt x="14175" y="19871"/>
                    <a:pt x="14229" y="19933"/>
                  </a:cubicBezTo>
                  <a:lnTo>
                    <a:pt x="14758" y="20544"/>
                  </a:lnTo>
                  <a:cubicBezTo>
                    <a:pt x="14812" y="20607"/>
                    <a:pt x="14862" y="20662"/>
                    <a:pt x="14900" y="20703"/>
                  </a:cubicBezTo>
                  <a:cubicBezTo>
                    <a:pt x="14938" y="20743"/>
                    <a:pt x="14963" y="20768"/>
                    <a:pt x="14969" y="20768"/>
                  </a:cubicBezTo>
                  <a:cubicBezTo>
                    <a:pt x="14971" y="20765"/>
                    <a:pt x="15005" y="20749"/>
                    <a:pt x="15057" y="20724"/>
                  </a:cubicBezTo>
                  <a:cubicBezTo>
                    <a:pt x="15108" y="20700"/>
                    <a:pt x="15178" y="20668"/>
                    <a:pt x="15254" y="20633"/>
                  </a:cubicBezTo>
                  <a:lnTo>
                    <a:pt x="16544" y="19938"/>
                  </a:lnTo>
                  <a:cubicBezTo>
                    <a:pt x="16614" y="19894"/>
                    <a:pt x="16679" y="19855"/>
                    <a:pt x="16727" y="19826"/>
                  </a:cubicBezTo>
                  <a:cubicBezTo>
                    <a:pt x="16776" y="19797"/>
                    <a:pt x="16808" y="19779"/>
                    <a:pt x="16814" y="19776"/>
                  </a:cubicBezTo>
                  <a:cubicBezTo>
                    <a:pt x="16816" y="19773"/>
                    <a:pt x="16811" y="19738"/>
                    <a:pt x="16800" y="19684"/>
                  </a:cubicBezTo>
                  <a:cubicBezTo>
                    <a:pt x="16789" y="19629"/>
                    <a:pt x="16771" y="19556"/>
                    <a:pt x="16750" y="19478"/>
                  </a:cubicBezTo>
                  <a:lnTo>
                    <a:pt x="16538" y="18675"/>
                  </a:lnTo>
                  <a:cubicBezTo>
                    <a:pt x="16516" y="18596"/>
                    <a:pt x="16523" y="18503"/>
                    <a:pt x="16552" y="18416"/>
                  </a:cubicBezTo>
                  <a:cubicBezTo>
                    <a:pt x="16581" y="18329"/>
                    <a:pt x="16631" y="18248"/>
                    <a:pt x="16696" y="18194"/>
                  </a:cubicBezTo>
                  <a:lnTo>
                    <a:pt x="17622" y="17337"/>
                  </a:lnTo>
                  <a:cubicBezTo>
                    <a:pt x="17679" y="17277"/>
                    <a:pt x="17763" y="17237"/>
                    <a:pt x="17851" y="17218"/>
                  </a:cubicBezTo>
                  <a:cubicBezTo>
                    <a:pt x="17940" y="17200"/>
                    <a:pt x="18033" y="17204"/>
                    <a:pt x="18108" y="17234"/>
                  </a:cubicBezTo>
                  <a:lnTo>
                    <a:pt x="18869" y="17536"/>
                  </a:lnTo>
                  <a:cubicBezTo>
                    <a:pt x="19020" y="17596"/>
                    <a:pt x="19150" y="17640"/>
                    <a:pt x="19155" y="17635"/>
                  </a:cubicBezTo>
                  <a:cubicBezTo>
                    <a:pt x="19161" y="17630"/>
                    <a:pt x="19248" y="17516"/>
                    <a:pt x="19345" y="17380"/>
                  </a:cubicBezTo>
                  <a:lnTo>
                    <a:pt x="20176" y="16128"/>
                  </a:lnTo>
                  <a:cubicBezTo>
                    <a:pt x="20262" y="15987"/>
                    <a:pt x="20331" y="15862"/>
                    <a:pt x="20337" y="15857"/>
                  </a:cubicBezTo>
                  <a:cubicBezTo>
                    <a:pt x="20342" y="15851"/>
                    <a:pt x="20256" y="15744"/>
                    <a:pt x="20143" y="15625"/>
                  </a:cubicBezTo>
                  <a:lnTo>
                    <a:pt x="19570" y="14990"/>
                  </a:lnTo>
                  <a:cubicBezTo>
                    <a:pt x="19516" y="14930"/>
                    <a:pt x="19479" y="14843"/>
                    <a:pt x="19462" y="14752"/>
                  </a:cubicBezTo>
                  <a:cubicBezTo>
                    <a:pt x="19445" y="14661"/>
                    <a:pt x="19449" y="14567"/>
                    <a:pt x="19479" y="14491"/>
                  </a:cubicBezTo>
                  <a:lnTo>
                    <a:pt x="19862" y="13391"/>
                  </a:lnTo>
                  <a:cubicBezTo>
                    <a:pt x="19887" y="13313"/>
                    <a:pt x="19942" y="13237"/>
                    <a:pt x="20011" y="13179"/>
                  </a:cubicBezTo>
                  <a:cubicBezTo>
                    <a:pt x="20080" y="13121"/>
                    <a:pt x="20163" y="13080"/>
                    <a:pt x="20244" y="13072"/>
                  </a:cubicBezTo>
                  <a:lnTo>
                    <a:pt x="21081" y="12979"/>
                  </a:lnTo>
                  <a:cubicBezTo>
                    <a:pt x="21162" y="12971"/>
                    <a:pt x="21236" y="12961"/>
                    <a:pt x="21291" y="12952"/>
                  </a:cubicBezTo>
                  <a:cubicBezTo>
                    <a:pt x="21346" y="12943"/>
                    <a:pt x="21381" y="12935"/>
                    <a:pt x="21384" y="12930"/>
                  </a:cubicBezTo>
                  <a:cubicBezTo>
                    <a:pt x="21384" y="12924"/>
                    <a:pt x="21389" y="12888"/>
                    <a:pt x="21397" y="12832"/>
                  </a:cubicBezTo>
                  <a:cubicBezTo>
                    <a:pt x="21406" y="12776"/>
                    <a:pt x="21418" y="12701"/>
                    <a:pt x="21431" y="12617"/>
                  </a:cubicBezTo>
                  <a:lnTo>
                    <a:pt x="21584" y="11072"/>
                  </a:lnTo>
                  <a:cubicBezTo>
                    <a:pt x="21589" y="10991"/>
                    <a:pt x="21593" y="10915"/>
                    <a:pt x="21596" y="10858"/>
                  </a:cubicBezTo>
                  <a:cubicBezTo>
                    <a:pt x="21599" y="10801"/>
                    <a:pt x="21600" y="10763"/>
                    <a:pt x="21600" y="10758"/>
                  </a:cubicBezTo>
                  <a:cubicBezTo>
                    <a:pt x="21592" y="10758"/>
                    <a:pt x="21557" y="10744"/>
                    <a:pt x="21504" y="10723"/>
                  </a:cubicBezTo>
                  <a:cubicBezTo>
                    <a:pt x="21452" y="10703"/>
                    <a:pt x="21381" y="10675"/>
                    <a:pt x="21303" y="10648"/>
                  </a:cubicBezTo>
                  <a:lnTo>
                    <a:pt x="20477" y="10346"/>
                  </a:lnTo>
                  <a:cubicBezTo>
                    <a:pt x="20399" y="10318"/>
                    <a:pt x="20324" y="10259"/>
                    <a:pt x="20268" y="10185"/>
                  </a:cubicBezTo>
                  <a:cubicBezTo>
                    <a:pt x="20211" y="10112"/>
                    <a:pt x="20172" y="10025"/>
                    <a:pt x="20164" y="9944"/>
                  </a:cubicBezTo>
                  <a:lnTo>
                    <a:pt x="20013" y="8915"/>
                  </a:lnTo>
                  <a:cubicBezTo>
                    <a:pt x="19997" y="8834"/>
                    <a:pt x="20010" y="8741"/>
                    <a:pt x="20045" y="8658"/>
                  </a:cubicBezTo>
                  <a:cubicBezTo>
                    <a:pt x="20080" y="8574"/>
                    <a:pt x="20135" y="8500"/>
                    <a:pt x="20202" y="8454"/>
                  </a:cubicBezTo>
                  <a:lnTo>
                    <a:pt x="20926" y="7967"/>
                  </a:lnTo>
                  <a:cubicBezTo>
                    <a:pt x="20993" y="7921"/>
                    <a:pt x="21055" y="7877"/>
                    <a:pt x="21100" y="7843"/>
                  </a:cubicBezTo>
                  <a:cubicBezTo>
                    <a:pt x="21145" y="7810"/>
                    <a:pt x="21172" y="7786"/>
                    <a:pt x="21169" y="7781"/>
                  </a:cubicBezTo>
                  <a:cubicBezTo>
                    <a:pt x="21169" y="7775"/>
                    <a:pt x="21157" y="7740"/>
                    <a:pt x="21138" y="7687"/>
                  </a:cubicBezTo>
                  <a:cubicBezTo>
                    <a:pt x="21119" y="7633"/>
                    <a:pt x="21093" y="7561"/>
                    <a:pt x="21066" y="7483"/>
                  </a:cubicBezTo>
                  <a:lnTo>
                    <a:pt x="20472" y="6000"/>
                  </a:lnTo>
                  <a:cubicBezTo>
                    <a:pt x="20402" y="5848"/>
                    <a:pt x="20342" y="5723"/>
                    <a:pt x="20337" y="5712"/>
                  </a:cubicBezTo>
                  <a:cubicBezTo>
                    <a:pt x="20331" y="5701"/>
                    <a:pt x="20197" y="5717"/>
                    <a:pt x="20035" y="5739"/>
                  </a:cubicBezTo>
                  <a:lnTo>
                    <a:pt x="19133" y="5857"/>
                  </a:lnTo>
                  <a:cubicBezTo>
                    <a:pt x="19052" y="5868"/>
                    <a:pt x="18959" y="5851"/>
                    <a:pt x="18876" y="5813"/>
                  </a:cubicBezTo>
                  <a:cubicBezTo>
                    <a:pt x="18792" y="5776"/>
                    <a:pt x="18718" y="5718"/>
                    <a:pt x="18675" y="5648"/>
                  </a:cubicBezTo>
                  <a:lnTo>
                    <a:pt x="18135" y="4899"/>
                  </a:lnTo>
                  <a:cubicBezTo>
                    <a:pt x="18084" y="4834"/>
                    <a:pt x="18055" y="4746"/>
                    <a:pt x="18048" y="4656"/>
                  </a:cubicBezTo>
                  <a:cubicBezTo>
                    <a:pt x="18041" y="4566"/>
                    <a:pt x="18056" y="4474"/>
                    <a:pt x="18093" y="4401"/>
                  </a:cubicBezTo>
                  <a:lnTo>
                    <a:pt x="18519" y="3609"/>
                  </a:lnTo>
                  <a:cubicBezTo>
                    <a:pt x="18594" y="3462"/>
                    <a:pt x="18654" y="3339"/>
                    <a:pt x="18648" y="3333"/>
                  </a:cubicBezTo>
                  <a:cubicBezTo>
                    <a:pt x="18643" y="3328"/>
                    <a:pt x="18540" y="3230"/>
                    <a:pt x="18422" y="3116"/>
                  </a:cubicBezTo>
                  <a:lnTo>
                    <a:pt x="17187" y="2043"/>
                  </a:lnTo>
                  <a:cubicBezTo>
                    <a:pt x="17057" y="1940"/>
                    <a:pt x="16943" y="1853"/>
                    <a:pt x="16938" y="1847"/>
                  </a:cubicBezTo>
                  <a:cubicBezTo>
                    <a:pt x="16932" y="1842"/>
                    <a:pt x="16813" y="1918"/>
                    <a:pt x="16684" y="2010"/>
                  </a:cubicBezTo>
                  <a:lnTo>
                    <a:pt x="15935" y="2547"/>
                  </a:lnTo>
                  <a:cubicBezTo>
                    <a:pt x="15868" y="2595"/>
                    <a:pt x="15777" y="2623"/>
                    <a:pt x="15686" y="2627"/>
                  </a:cubicBezTo>
                  <a:cubicBezTo>
                    <a:pt x="15595" y="2632"/>
                    <a:pt x="15503" y="2614"/>
                    <a:pt x="15433" y="2574"/>
                  </a:cubicBezTo>
                  <a:lnTo>
                    <a:pt x="14682" y="2189"/>
                  </a:lnTo>
                  <a:cubicBezTo>
                    <a:pt x="14607" y="2153"/>
                    <a:pt x="14539" y="2088"/>
                    <a:pt x="14491" y="2011"/>
                  </a:cubicBezTo>
                  <a:cubicBezTo>
                    <a:pt x="14443" y="1934"/>
                    <a:pt x="14414" y="1844"/>
                    <a:pt x="14417" y="1760"/>
                  </a:cubicBezTo>
                  <a:lnTo>
                    <a:pt x="14429" y="839"/>
                  </a:lnTo>
                  <a:cubicBezTo>
                    <a:pt x="14429" y="758"/>
                    <a:pt x="14429" y="682"/>
                    <a:pt x="14427" y="627"/>
                  </a:cubicBezTo>
                  <a:cubicBezTo>
                    <a:pt x="14425" y="571"/>
                    <a:pt x="14422" y="536"/>
                    <a:pt x="14417" y="536"/>
                  </a:cubicBezTo>
                  <a:cubicBezTo>
                    <a:pt x="14414" y="534"/>
                    <a:pt x="14378" y="523"/>
                    <a:pt x="14323" y="507"/>
                  </a:cubicBezTo>
                  <a:cubicBezTo>
                    <a:pt x="14268" y="491"/>
                    <a:pt x="14194" y="469"/>
                    <a:pt x="14116" y="445"/>
                  </a:cubicBezTo>
                  <a:lnTo>
                    <a:pt x="12508" y="54"/>
                  </a:lnTo>
                  <a:cubicBezTo>
                    <a:pt x="12346" y="21"/>
                    <a:pt x="12206" y="0"/>
                    <a:pt x="12201" y="0"/>
                  </a:cubicBezTo>
                  <a:cubicBezTo>
                    <a:pt x="12190" y="0"/>
                    <a:pt x="12125" y="119"/>
                    <a:pt x="12050" y="265"/>
                  </a:cubicBezTo>
                  <a:lnTo>
                    <a:pt x="11628" y="1095"/>
                  </a:lnTo>
                  <a:cubicBezTo>
                    <a:pt x="11590" y="1168"/>
                    <a:pt x="11523" y="1233"/>
                    <a:pt x="11445" y="1279"/>
                  </a:cubicBezTo>
                  <a:cubicBezTo>
                    <a:pt x="11367" y="1325"/>
                    <a:pt x="11278" y="1352"/>
                    <a:pt x="11197" y="1350"/>
                  </a:cubicBezTo>
                  <a:lnTo>
                    <a:pt x="10387" y="1350"/>
                  </a:lnTo>
                  <a:cubicBezTo>
                    <a:pt x="10306" y="1352"/>
                    <a:pt x="10216" y="1325"/>
                    <a:pt x="10137" y="1279"/>
                  </a:cubicBezTo>
                  <a:cubicBezTo>
                    <a:pt x="10058" y="1233"/>
                    <a:pt x="9991" y="1168"/>
                    <a:pt x="9956" y="1095"/>
                  </a:cubicBezTo>
                  <a:lnTo>
                    <a:pt x="9534" y="265"/>
                  </a:lnTo>
                  <a:cubicBezTo>
                    <a:pt x="9458" y="119"/>
                    <a:pt x="9395" y="0"/>
                    <a:pt x="9385" y="0"/>
                  </a:cubicBezTo>
                  <a:close/>
                  <a:moveTo>
                    <a:pt x="10800" y="2719"/>
                  </a:moveTo>
                  <a:cubicBezTo>
                    <a:pt x="12859" y="2719"/>
                    <a:pt x="14919" y="3508"/>
                    <a:pt x="16490" y="5086"/>
                  </a:cubicBezTo>
                  <a:cubicBezTo>
                    <a:pt x="19632" y="8242"/>
                    <a:pt x="19632" y="13359"/>
                    <a:pt x="16490" y="16515"/>
                  </a:cubicBezTo>
                  <a:cubicBezTo>
                    <a:pt x="13348" y="19670"/>
                    <a:pt x="8253" y="19670"/>
                    <a:pt x="5111" y="16515"/>
                  </a:cubicBezTo>
                  <a:cubicBezTo>
                    <a:pt x="1969" y="13359"/>
                    <a:pt x="1969" y="8242"/>
                    <a:pt x="5111" y="5086"/>
                  </a:cubicBezTo>
                  <a:cubicBezTo>
                    <a:pt x="6682" y="3508"/>
                    <a:pt x="8741" y="2719"/>
                    <a:pt x="10800" y="2719"/>
                  </a:cubicBezTo>
                  <a:close/>
                </a:path>
              </a:pathLst>
            </a:custGeom>
            <a:solidFill>
              <a:schemeClr val="accent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4" name="Google Shape;64;p15"/>
            <p:cNvSpPr/>
            <p:nvPr/>
          </p:nvSpPr>
          <p:spPr>
            <a:xfrm rot="418140">
              <a:off x="13644896" y="3735186"/>
              <a:ext cx="4479057" cy="4459486"/>
            </a:xfrm>
            <a:custGeom>
              <a:rect b="b" l="l" r="r" t="t"/>
              <a:pathLst>
                <a:path extrusionOk="0" h="21599" w="21600">
                  <a:moveTo>
                    <a:pt x="9385" y="0"/>
                  </a:moveTo>
                  <a:cubicBezTo>
                    <a:pt x="9374" y="0"/>
                    <a:pt x="9238" y="27"/>
                    <a:pt x="9076" y="54"/>
                  </a:cubicBezTo>
                  <a:lnTo>
                    <a:pt x="7468" y="445"/>
                  </a:lnTo>
                  <a:cubicBezTo>
                    <a:pt x="7311" y="494"/>
                    <a:pt x="7177" y="531"/>
                    <a:pt x="7167" y="536"/>
                  </a:cubicBezTo>
                  <a:cubicBezTo>
                    <a:pt x="7161" y="542"/>
                    <a:pt x="7155" y="676"/>
                    <a:pt x="7155" y="839"/>
                  </a:cubicBezTo>
                  <a:lnTo>
                    <a:pt x="7167" y="1760"/>
                  </a:lnTo>
                  <a:cubicBezTo>
                    <a:pt x="7167" y="1923"/>
                    <a:pt x="7048" y="2118"/>
                    <a:pt x="6903" y="2189"/>
                  </a:cubicBezTo>
                  <a:lnTo>
                    <a:pt x="6151" y="2573"/>
                  </a:lnTo>
                  <a:cubicBezTo>
                    <a:pt x="6005" y="2655"/>
                    <a:pt x="5779" y="2644"/>
                    <a:pt x="5650" y="2547"/>
                  </a:cubicBezTo>
                  <a:lnTo>
                    <a:pt x="4901" y="2010"/>
                  </a:lnTo>
                  <a:cubicBezTo>
                    <a:pt x="4766" y="1913"/>
                    <a:pt x="4651" y="1842"/>
                    <a:pt x="4646" y="1847"/>
                  </a:cubicBezTo>
                  <a:cubicBezTo>
                    <a:pt x="4641" y="1852"/>
                    <a:pt x="4528" y="1940"/>
                    <a:pt x="4398" y="2043"/>
                  </a:cubicBezTo>
                  <a:lnTo>
                    <a:pt x="3162" y="3116"/>
                  </a:lnTo>
                  <a:cubicBezTo>
                    <a:pt x="3043" y="3230"/>
                    <a:pt x="2942" y="3328"/>
                    <a:pt x="2937" y="3333"/>
                  </a:cubicBezTo>
                  <a:cubicBezTo>
                    <a:pt x="2931" y="3338"/>
                    <a:pt x="2991" y="3462"/>
                    <a:pt x="3067" y="3609"/>
                  </a:cubicBezTo>
                  <a:lnTo>
                    <a:pt x="3490" y="4401"/>
                  </a:lnTo>
                  <a:cubicBezTo>
                    <a:pt x="3566" y="4547"/>
                    <a:pt x="3551" y="4768"/>
                    <a:pt x="3448" y="4898"/>
                  </a:cubicBezTo>
                  <a:lnTo>
                    <a:pt x="2908" y="5647"/>
                  </a:lnTo>
                  <a:cubicBezTo>
                    <a:pt x="2817" y="5783"/>
                    <a:pt x="2612" y="5879"/>
                    <a:pt x="2451" y="5857"/>
                  </a:cubicBezTo>
                  <a:lnTo>
                    <a:pt x="1548" y="5739"/>
                  </a:lnTo>
                  <a:cubicBezTo>
                    <a:pt x="1386" y="5717"/>
                    <a:pt x="1252" y="5706"/>
                    <a:pt x="1247" y="5712"/>
                  </a:cubicBezTo>
                  <a:cubicBezTo>
                    <a:pt x="1242" y="5717"/>
                    <a:pt x="1181" y="5848"/>
                    <a:pt x="1111" y="5999"/>
                  </a:cubicBezTo>
                  <a:lnTo>
                    <a:pt x="518" y="7482"/>
                  </a:lnTo>
                  <a:cubicBezTo>
                    <a:pt x="464" y="7639"/>
                    <a:pt x="420" y="7775"/>
                    <a:pt x="415" y="7780"/>
                  </a:cubicBezTo>
                  <a:cubicBezTo>
                    <a:pt x="415" y="7791"/>
                    <a:pt x="523" y="7874"/>
                    <a:pt x="658" y="7966"/>
                  </a:cubicBezTo>
                  <a:lnTo>
                    <a:pt x="1381" y="8453"/>
                  </a:lnTo>
                  <a:cubicBezTo>
                    <a:pt x="1516" y="8545"/>
                    <a:pt x="1603" y="8752"/>
                    <a:pt x="1571" y="8914"/>
                  </a:cubicBezTo>
                  <a:lnTo>
                    <a:pt x="1420" y="9943"/>
                  </a:lnTo>
                  <a:cubicBezTo>
                    <a:pt x="1404" y="10106"/>
                    <a:pt x="1263" y="10291"/>
                    <a:pt x="1107" y="10345"/>
                  </a:cubicBezTo>
                  <a:lnTo>
                    <a:pt x="280" y="10647"/>
                  </a:lnTo>
                  <a:cubicBezTo>
                    <a:pt x="124" y="10702"/>
                    <a:pt x="0" y="10758"/>
                    <a:pt x="0" y="10769"/>
                  </a:cubicBezTo>
                  <a:cubicBezTo>
                    <a:pt x="0" y="10780"/>
                    <a:pt x="7" y="10919"/>
                    <a:pt x="18" y="11082"/>
                  </a:cubicBezTo>
                  <a:lnTo>
                    <a:pt x="167" y="12626"/>
                  </a:lnTo>
                  <a:cubicBezTo>
                    <a:pt x="194" y="12789"/>
                    <a:pt x="211" y="12930"/>
                    <a:pt x="216" y="12941"/>
                  </a:cubicBezTo>
                  <a:cubicBezTo>
                    <a:pt x="216" y="12952"/>
                    <a:pt x="350" y="12974"/>
                    <a:pt x="518" y="12990"/>
                  </a:cubicBezTo>
                  <a:lnTo>
                    <a:pt x="1354" y="13082"/>
                  </a:lnTo>
                  <a:cubicBezTo>
                    <a:pt x="1516" y="13098"/>
                    <a:pt x="1689" y="13245"/>
                    <a:pt x="1738" y="13402"/>
                  </a:cubicBezTo>
                  <a:lnTo>
                    <a:pt x="2122" y="14500"/>
                  </a:lnTo>
                  <a:cubicBezTo>
                    <a:pt x="2182" y="14652"/>
                    <a:pt x="2142" y="14881"/>
                    <a:pt x="2028" y="15001"/>
                  </a:cubicBezTo>
                  <a:lnTo>
                    <a:pt x="1457" y="15624"/>
                  </a:lnTo>
                  <a:cubicBezTo>
                    <a:pt x="1349" y="15743"/>
                    <a:pt x="1258" y="15850"/>
                    <a:pt x="1263" y="15856"/>
                  </a:cubicBezTo>
                  <a:cubicBezTo>
                    <a:pt x="1269" y="15861"/>
                    <a:pt x="1340" y="15986"/>
                    <a:pt x="1426" y="16127"/>
                  </a:cubicBezTo>
                  <a:lnTo>
                    <a:pt x="2257" y="17379"/>
                  </a:lnTo>
                  <a:cubicBezTo>
                    <a:pt x="2354" y="17509"/>
                    <a:pt x="2441" y="17623"/>
                    <a:pt x="2446" y="17634"/>
                  </a:cubicBezTo>
                  <a:cubicBezTo>
                    <a:pt x="2451" y="17639"/>
                    <a:pt x="2580" y="17595"/>
                    <a:pt x="2731" y="17535"/>
                  </a:cubicBezTo>
                  <a:lnTo>
                    <a:pt x="3490" y="17233"/>
                  </a:lnTo>
                  <a:cubicBezTo>
                    <a:pt x="3641" y="17173"/>
                    <a:pt x="3863" y="17217"/>
                    <a:pt x="3976" y="17336"/>
                  </a:cubicBezTo>
                  <a:lnTo>
                    <a:pt x="4906" y="18193"/>
                  </a:lnTo>
                  <a:cubicBezTo>
                    <a:pt x="5030" y="18296"/>
                    <a:pt x="5100" y="18511"/>
                    <a:pt x="5062" y="18674"/>
                  </a:cubicBezTo>
                  <a:lnTo>
                    <a:pt x="4852" y="19476"/>
                  </a:lnTo>
                  <a:cubicBezTo>
                    <a:pt x="4809" y="19634"/>
                    <a:pt x="4781" y="19769"/>
                    <a:pt x="4786" y="19775"/>
                  </a:cubicBezTo>
                  <a:cubicBezTo>
                    <a:pt x="4792" y="19780"/>
                    <a:pt x="4916" y="19850"/>
                    <a:pt x="5056" y="19936"/>
                  </a:cubicBezTo>
                  <a:lnTo>
                    <a:pt x="6345" y="20631"/>
                  </a:lnTo>
                  <a:cubicBezTo>
                    <a:pt x="6491" y="20702"/>
                    <a:pt x="6622" y="20761"/>
                    <a:pt x="6633" y="20766"/>
                  </a:cubicBezTo>
                  <a:cubicBezTo>
                    <a:pt x="6638" y="20772"/>
                    <a:pt x="6735" y="20668"/>
                    <a:pt x="6843" y="20543"/>
                  </a:cubicBezTo>
                  <a:lnTo>
                    <a:pt x="7371" y="19932"/>
                  </a:lnTo>
                  <a:cubicBezTo>
                    <a:pt x="7479" y="19807"/>
                    <a:pt x="7695" y="19742"/>
                    <a:pt x="7851" y="19791"/>
                  </a:cubicBezTo>
                  <a:lnTo>
                    <a:pt x="9135" y="20116"/>
                  </a:lnTo>
                  <a:cubicBezTo>
                    <a:pt x="9297" y="20149"/>
                    <a:pt x="9459" y="20306"/>
                    <a:pt x="9496" y="20468"/>
                  </a:cubicBezTo>
                  <a:lnTo>
                    <a:pt x="9681" y="21259"/>
                  </a:lnTo>
                  <a:cubicBezTo>
                    <a:pt x="9719" y="21422"/>
                    <a:pt x="9757" y="21553"/>
                    <a:pt x="9762" y="21553"/>
                  </a:cubicBezTo>
                  <a:cubicBezTo>
                    <a:pt x="9767" y="21553"/>
                    <a:pt x="9912" y="21561"/>
                    <a:pt x="10074" y="21572"/>
                  </a:cubicBezTo>
                  <a:lnTo>
                    <a:pt x="10500" y="21595"/>
                  </a:lnTo>
                  <a:cubicBezTo>
                    <a:pt x="10662" y="21600"/>
                    <a:pt x="10931" y="21600"/>
                    <a:pt x="11098" y="21595"/>
                  </a:cubicBezTo>
                  <a:lnTo>
                    <a:pt x="11525" y="21572"/>
                  </a:lnTo>
                  <a:cubicBezTo>
                    <a:pt x="11687" y="21561"/>
                    <a:pt x="11829" y="21553"/>
                    <a:pt x="11840" y="21553"/>
                  </a:cubicBezTo>
                  <a:cubicBezTo>
                    <a:pt x="11850" y="21553"/>
                    <a:pt x="11882" y="21416"/>
                    <a:pt x="11920" y="21259"/>
                  </a:cubicBezTo>
                  <a:lnTo>
                    <a:pt x="12104" y="20468"/>
                  </a:lnTo>
                  <a:cubicBezTo>
                    <a:pt x="12141" y="20306"/>
                    <a:pt x="12303" y="20149"/>
                    <a:pt x="12465" y="20116"/>
                  </a:cubicBezTo>
                  <a:lnTo>
                    <a:pt x="13750" y="19791"/>
                  </a:lnTo>
                  <a:cubicBezTo>
                    <a:pt x="13907" y="19742"/>
                    <a:pt x="14121" y="19807"/>
                    <a:pt x="14229" y="19932"/>
                  </a:cubicBezTo>
                  <a:lnTo>
                    <a:pt x="14758" y="20543"/>
                  </a:lnTo>
                  <a:cubicBezTo>
                    <a:pt x="14866" y="20668"/>
                    <a:pt x="14958" y="20766"/>
                    <a:pt x="14969" y="20766"/>
                  </a:cubicBezTo>
                  <a:cubicBezTo>
                    <a:pt x="14974" y="20761"/>
                    <a:pt x="15103" y="20702"/>
                    <a:pt x="15254" y="20631"/>
                  </a:cubicBezTo>
                  <a:lnTo>
                    <a:pt x="16544" y="19936"/>
                  </a:lnTo>
                  <a:cubicBezTo>
                    <a:pt x="16684" y="19850"/>
                    <a:pt x="16803" y="19780"/>
                    <a:pt x="16814" y="19775"/>
                  </a:cubicBezTo>
                  <a:cubicBezTo>
                    <a:pt x="16819" y="19769"/>
                    <a:pt x="16793" y="19634"/>
                    <a:pt x="16750" y="19476"/>
                  </a:cubicBezTo>
                  <a:lnTo>
                    <a:pt x="16538" y="18674"/>
                  </a:lnTo>
                  <a:cubicBezTo>
                    <a:pt x="16495" y="18516"/>
                    <a:pt x="16566" y="18301"/>
                    <a:pt x="16696" y="18193"/>
                  </a:cubicBezTo>
                  <a:lnTo>
                    <a:pt x="17622" y="17336"/>
                  </a:lnTo>
                  <a:cubicBezTo>
                    <a:pt x="17735" y="17217"/>
                    <a:pt x="17957" y="17173"/>
                    <a:pt x="18108" y="17233"/>
                  </a:cubicBezTo>
                  <a:lnTo>
                    <a:pt x="18869" y="17535"/>
                  </a:lnTo>
                  <a:cubicBezTo>
                    <a:pt x="19020" y="17595"/>
                    <a:pt x="19150" y="17639"/>
                    <a:pt x="19155" y="17634"/>
                  </a:cubicBezTo>
                  <a:cubicBezTo>
                    <a:pt x="19161" y="17629"/>
                    <a:pt x="19248" y="17515"/>
                    <a:pt x="19345" y="17379"/>
                  </a:cubicBezTo>
                  <a:lnTo>
                    <a:pt x="20176" y="16127"/>
                  </a:lnTo>
                  <a:cubicBezTo>
                    <a:pt x="20262" y="15986"/>
                    <a:pt x="20331" y="15861"/>
                    <a:pt x="20337" y="15856"/>
                  </a:cubicBezTo>
                  <a:cubicBezTo>
                    <a:pt x="20342" y="15850"/>
                    <a:pt x="20256" y="15743"/>
                    <a:pt x="20143" y="15624"/>
                  </a:cubicBezTo>
                  <a:lnTo>
                    <a:pt x="19570" y="14989"/>
                  </a:lnTo>
                  <a:cubicBezTo>
                    <a:pt x="19462" y="14869"/>
                    <a:pt x="19420" y="14641"/>
                    <a:pt x="19479" y="14490"/>
                  </a:cubicBezTo>
                  <a:lnTo>
                    <a:pt x="19862" y="13390"/>
                  </a:lnTo>
                  <a:cubicBezTo>
                    <a:pt x="19911" y="13233"/>
                    <a:pt x="20082" y="13087"/>
                    <a:pt x="20244" y="13071"/>
                  </a:cubicBezTo>
                  <a:lnTo>
                    <a:pt x="21081" y="12978"/>
                  </a:lnTo>
                  <a:cubicBezTo>
                    <a:pt x="21243" y="12962"/>
                    <a:pt x="21378" y="12940"/>
                    <a:pt x="21384" y="12929"/>
                  </a:cubicBezTo>
                  <a:cubicBezTo>
                    <a:pt x="21384" y="12918"/>
                    <a:pt x="21404" y="12784"/>
                    <a:pt x="21431" y="12616"/>
                  </a:cubicBezTo>
                  <a:lnTo>
                    <a:pt x="21584" y="11071"/>
                  </a:lnTo>
                  <a:cubicBezTo>
                    <a:pt x="21594" y="10909"/>
                    <a:pt x="21600" y="10768"/>
                    <a:pt x="21600" y="10757"/>
                  </a:cubicBezTo>
                  <a:cubicBezTo>
                    <a:pt x="21584" y="10757"/>
                    <a:pt x="21460" y="10702"/>
                    <a:pt x="21303" y="10647"/>
                  </a:cubicBezTo>
                  <a:lnTo>
                    <a:pt x="20477" y="10345"/>
                  </a:lnTo>
                  <a:cubicBezTo>
                    <a:pt x="20320" y="10291"/>
                    <a:pt x="20180" y="10106"/>
                    <a:pt x="20164" y="9943"/>
                  </a:cubicBezTo>
                  <a:lnTo>
                    <a:pt x="20013" y="8914"/>
                  </a:lnTo>
                  <a:cubicBezTo>
                    <a:pt x="19981" y="8752"/>
                    <a:pt x="20068" y="8545"/>
                    <a:pt x="20202" y="8453"/>
                  </a:cubicBezTo>
                  <a:lnTo>
                    <a:pt x="20926" y="7966"/>
                  </a:lnTo>
                  <a:cubicBezTo>
                    <a:pt x="21061" y="7874"/>
                    <a:pt x="21174" y="7791"/>
                    <a:pt x="21169" y="7780"/>
                  </a:cubicBezTo>
                  <a:cubicBezTo>
                    <a:pt x="21169" y="7770"/>
                    <a:pt x="21120" y="7639"/>
                    <a:pt x="21066" y="7482"/>
                  </a:cubicBezTo>
                  <a:lnTo>
                    <a:pt x="20472" y="5999"/>
                  </a:lnTo>
                  <a:cubicBezTo>
                    <a:pt x="20402" y="5848"/>
                    <a:pt x="20342" y="5723"/>
                    <a:pt x="20337" y="5712"/>
                  </a:cubicBezTo>
                  <a:cubicBezTo>
                    <a:pt x="20331" y="5701"/>
                    <a:pt x="20197" y="5717"/>
                    <a:pt x="20035" y="5739"/>
                  </a:cubicBezTo>
                  <a:lnTo>
                    <a:pt x="19133" y="5857"/>
                  </a:lnTo>
                  <a:cubicBezTo>
                    <a:pt x="18971" y="5879"/>
                    <a:pt x="18761" y="5788"/>
                    <a:pt x="18675" y="5647"/>
                  </a:cubicBezTo>
                  <a:lnTo>
                    <a:pt x="18135" y="4898"/>
                  </a:lnTo>
                  <a:cubicBezTo>
                    <a:pt x="18033" y="4768"/>
                    <a:pt x="18018" y="4547"/>
                    <a:pt x="18093" y="4401"/>
                  </a:cubicBezTo>
                  <a:lnTo>
                    <a:pt x="18519" y="3609"/>
                  </a:lnTo>
                  <a:cubicBezTo>
                    <a:pt x="18594" y="3462"/>
                    <a:pt x="18654" y="3338"/>
                    <a:pt x="18648" y="3333"/>
                  </a:cubicBezTo>
                  <a:cubicBezTo>
                    <a:pt x="18643" y="3328"/>
                    <a:pt x="18540" y="3230"/>
                    <a:pt x="18422" y="3116"/>
                  </a:cubicBezTo>
                  <a:lnTo>
                    <a:pt x="17187" y="2043"/>
                  </a:lnTo>
                  <a:cubicBezTo>
                    <a:pt x="17057" y="1940"/>
                    <a:pt x="16943" y="1852"/>
                    <a:pt x="16938" y="1847"/>
                  </a:cubicBezTo>
                  <a:cubicBezTo>
                    <a:pt x="16932" y="1842"/>
                    <a:pt x="16813" y="1918"/>
                    <a:pt x="16684" y="2010"/>
                  </a:cubicBezTo>
                  <a:lnTo>
                    <a:pt x="15935" y="2547"/>
                  </a:lnTo>
                  <a:cubicBezTo>
                    <a:pt x="15800" y="2644"/>
                    <a:pt x="15573" y="2655"/>
                    <a:pt x="15433" y="2573"/>
                  </a:cubicBezTo>
                  <a:lnTo>
                    <a:pt x="14682" y="2189"/>
                  </a:lnTo>
                  <a:cubicBezTo>
                    <a:pt x="14531" y="2118"/>
                    <a:pt x="14412" y="1928"/>
                    <a:pt x="14417" y="1760"/>
                  </a:cubicBezTo>
                  <a:lnTo>
                    <a:pt x="14429" y="839"/>
                  </a:lnTo>
                  <a:cubicBezTo>
                    <a:pt x="14429" y="676"/>
                    <a:pt x="14428" y="536"/>
                    <a:pt x="14417" y="536"/>
                  </a:cubicBezTo>
                  <a:cubicBezTo>
                    <a:pt x="14412" y="531"/>
                    <a:pt x="14272" y="494"/>
                    <a:pt x="14116" y="445"/>
                  </a:cubicBezTo>
                  <a:lnTo>
                    <a:pt x="12508" y="54"/>
                  </a:lnTo>
                  <a:cubicBezTo>
                    <a:pt x="12346" y="21"/>
                    <a:pt x="12206" y="0"/>
                    <a:pt x="12201" y="0"/>
                  </a:cubicBezTo>
                  <a:cubicBezTo>
                    <a:pt x="12190" y="0"/>
                    <a:pt x="12125" y="119"/>
                    <a:pt x="12050" y="265"/>
                  </a:cubicBezTo>
                  <a:lnTo>
                    <a:pt x="11628" y="1095"/>
                  </a:lnTo>
                  <a:cubicBezTo>
                    <a:pt x="11552" y="1241"/>
                    <a:pt x="11359" y="1355"/>
                    <a:pt x="11197" y="1350"/>
                  </a:cubicBezTo>
                  <a:lnTo>
                    <a:pt x="10387" y="1350"/>
                  </a:lnTo>
                  <a:cubicBezTo>
                    <a:pt x="10225" y="1355"/>
                    <a:pt x="10026" y="1241"/>
                    <a:pt x="9956" y="1095"/>
                  </a:cubicBezTo>
                  <a:lnTo>
                    <a:pt x="9534" y="265"/>
                  </a:lnTo>
                  <a:cubicBezTo>
                    <a:pt x="9458" y="119"/>
                    <a:pt x="9395" y="0"/>
                    <a:pt x="9385" y="0"/>
                  </a:cubicBezTo>
                  <a:close/>
                  <a:moveTo>
                    <a:pt x="10800" y="2719"/>
                  </a:moveTo>
                  <a:cubicBezTo>
                    <a:pt x="12859" y="2719"/>
                    <a:pt x="14919" y="3508"/>
                    <a:pt x="16490" y="5086"/>
                  </a:cubicBezTo>
                  <a:cubicBezTo>
                    <a:pt x="19632" y="8241"/>
                    <a:pt x="19632" y="13358"/>
                    <a:pt x="16490" y="16513"/>
                  </a:cubicBezTo>
                  <a:cubicBezTo>
                    <a:pt x="13348" y="19669"/>
                    <a:pt x="8253" y="19669"/>
                    <a:pt x="5111" y="16513"/>
                  </a:cubicBezTo>
                  <a:cubicBezTo>
                    <a:pt x="1969" y="13358"/>
                    <a:pt x="1969" y="8241"/>
                    <a:pt x="5111" y="5086"/>
                  </a:cubicBezTo>
                  <a:cubicBezTo>
                    <a:pt x="6682" y="3508"/>
                    <a:pt x="8741" y="2719"/>
                    <a:pt x="10800" y="2719"/>
                  </a:cubicBezTo>
                  <a:close/>
                </a:path>
              </a:pathLst>
            </a:custGeom>
            <a:solidFill>
              <a:schemeClr val="accent3"/>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5" name="Google Shape;65;p15"/>
            <p:cNvSpPr/>
            <p:nvPr/>
          </p:nvSpPr>
          <p:spPr>
            <a:xfrm rot="418140">
              <a:off x="18314526" y="3735186"/>
              <a:ext cx="4479056" cy="4459486"/>
            </a:xfrm>
            <a:custGeom>
              <a:rect b="b" l="l" r="r" t="t"/>
              <a:pathLst>
                <a:path extrusionOk="0" h="21599" w="21600">
                  <a:moveTo>
                    <a:pt x="9385" y="0"/>
                  </a:moveTo>
                  <a:cubicBezTo>
                    <a:pt x="9374" y="0"/>
                    <a:pt x="9238" y="27"/>
                    <a:pt x="9076" y="54"/>
                  </a:cubicBezTo>
                  <a:lnTo>
                    <a:pt x="7468" y="445"/>
                  </a:lnTo>
                  <a:cubicBezTo>
                    <a:pt x="7311" y="494"/>
                    <a:pt x="7177" y="531"/>
                    <a:pt x="7167" y="536"/>
                  </a:cubicBezTo>
                  <a:cubicBezTo>
                    <a:pt x="7161" y="542"/>
                    <a:pt x="7155" y="676"/>
                    <a:pt x="7155" y="839"/>
                  </a:cubicBezTo>
                  <a:lnTo>
                    <a:pt x="7167" y="1760"/>
                  </a:lnTo>
                  <a:cubicBezTo>
                    <a:pt x="7167" y="1923"/>
                    <a:pt x="7048" y="2118"/>
                    <a:pt x="6903" y="2189"/>
                  </a:cubicBezTo>
                  <a:lnTo>
                    <a:pt x="6151" y="2573"/>
                  </a:lnTo>
                  <a:cubicBezTo>
                    <a:pt x="6005" y="2655"/>
                    <a:pt x="5779" y="2644"/>
                    <a:pt x="5650" y="2547"/>
                  </a:cubicBezTo>
                  <a:lnTo>
                    <a:pt x="4901" y="2010"/>
                  </a:lnTo>
                  <a:cubicBezTo>
                    <a:pt x="4766" y="1913"/>
                    <a:pt x="4651" y="1842"/>
                    <a:pt x="4646" y="1847"/>
                  </a:cubicBezTo>
                  <a:cubicBezTo>
                    <a:pt x="4641" y="1852"/>
                    <a:pt x="4528" y="1940"/>
                    <a:pt x="4398" y="2043"/>
                  </a:cubicBezTo>
                  <a:lnTo>
                    <a:pt x="3162" y="3116"/>
                  </a:lnTo>
                  <a:cubicBezTo>
                    <a:pt x="3043" y="3230"/>
                    <a:pt x="2942" y="3328"/>
                    <a:pt x="2937" y="3333"/>
                  </a:cubicBezTo>
                  <a:cubicBezTo>
                    <a:pt x="2931" y="3338"/>
                    <a:pt x="2991" y="3462"/>
                    <a:pt x="3067" y="3609"/>
                  </a:cubicBezTo>
                  <a:lnTo>
                    <a:pt x="3490" y="4401"/>
                  </a:lnTo>
                  <a:cubicBezTo>
                    <a:pt x="3566" y="4547"/>
                    <a:pt x="3551" y="4768"/>
                    <a:pt x="3448" y="4898"/>
                  </a:cubicBezTo>
                  <a:lnTo>
                    <a:pt x="2908" y="5647"/>
                  </a:lnTo>
                  <a:cubicBezTo>
                    <a:pt x="2817" y="5783"/>
                    <a:pt x="2612" y="5879"/>
                    <a:pt x="2451" y="5857"/>
                  </a:cubicBezTo>
                  <a:lnTo>
                    <a:pt x="1548" y="5739"/>
                  </a:lnTo>
                  <a:cubicBezTo>
                    <a:pt x="1386" y="5717"/>
                    <a:pt x="1252" y="5706"/>
                    <a:pt x="1247" y="5712"/>
                  </a:cubicBezTo>
                  <a:cubicBezTo>
                    <a:pt x="1242" y="5717"/>
                    <a:pt x="1181" y="5848"/>
                    <a:pt x="1111" y="5999"/>
                  </a:cubicBezTo>
                  <a:lnTo>
                    <a:pt x="518" y="7482"/>
                  </a:lnTo>
                  <a:cubicBezTo>
                    <a:pt x="464" y="7639"/>
                    <a:pt x="420" y="7775"/>
                    <a:pt x="415" y="7780"/>
                  </a:cubicBezTo>
                  <a:cubicBezTo>
                    <a:pt x="415" y="7791"/>
                    <a:pt x="523" y="7874"/>
                    <a:pt x="658" y="7966"/>
                  </a:cubicBezTo>
                  <a:lnTo>
                    <a:pt x="1381" y="8453"/>
                  </a:lnTo>
                  <a:cubicBezTo>
                    <a:pt x="1516" y="8545"/>
                    <a:pt x="1603" y="8752"/>
                    <a:pt x="1571" y="8914"/>
                  </a:cubicBezTo>
                  <a:lnTo>
                    <a:pt x="1420" y="9943"/>
                  </a:lnTo>
                  <a:cubicBezTo>
                    <a:pt x="1404" y="10106"/>
                    <a:pt x="1263" y="10291"/>
                    <a:pt x="1107" y="10345"/>
                  </a:cubicBezTo>
                  <a:lnTo>
                    <a:pt x="280" y="10647"/>
                  </a:lnTo>
                  <a:cubicBezTo>
                    <a:pt x="124" y="10702"/>
                    <a:pt x="0" y="10758"/>
                    <a:pt x="0" y="10769"/>
                  </a:cubicBezTo>
                  <a:cubicBezTo>
                    <a:pt x="0" y="10780"/>
                    <a:pt x="7" y="10919"/>
                    <a:pt x="18" y="11082"/>
                  </a:cubicBezTo>
                  <a:lnTo>
                    <a:pt x="167" y="12626"/>
                  </a:lnTo>
                  <a:cubicBezTo>
                    <a:pt x="194" y="12789"/>
                    <a:pt x="211" y="12930"/>
                    <a:pt x="216" y="12941"/>
                  </a:cubicBezTo>
                  <a:cubicBezTo>
                    <a:pt x="216" y="12952"/>
                    <a:pt x="350" y="12974"/>
                    <a:pt x="518" y="12990"/>
                  </a:cubicBezTo>
                  <a:lnTo>
                    <a:pt x="1354" y="13082"/>
                  </a:lnTo>
                  <a:cubicBezTo>
                    <a:pt x="1516" y="13098"/>
                    <a:pt x="1689" y="13245"/>
                    <a:pt x="1738" y="13402"/>
                  </a:cubicBezTo>
                  <a:lnTo>
                    <a:pt x="2122" y="14500"/>
                  </a:lnTo>
                  <a:cubicBezTo>
                    <a:pt x="2182" y="14652"/>
                    <a:pt x="2142" y="14881"/>
                    <a:pt x="2028" y="15001"/>
                  </a:cubicBezTo>
                  <a:lnTo>
                    <a:pt x="1457" y="15624"/>
                  </a:lnTo>
                  <a:cubicBezTo>
                    <a:pt x="1349" y="15743"/>
                    <a:pt x="1258" y="15850"/>
                    <a:pt x="1263" y="15856"/>
                  </a:cubicBezTo>
                  <a:cubicBezTo>
                    <a:pt x="1269" y="15861"/>
                    <a:pt x="1340" y="15986"/>
                    <a:pt x="1426" y="16127"/>
                  </a:cubicBezTo>
                  <a:lnTo>
                    <a:pt x="2257" y="17379"/>
                  </a:lnTo>
                  <a:cubicBezTo>
                    <a:pt x="2354" y="17509"/>
                    <a:pt x="2441" y="17623"/>
                    <a:pt x="2446" y="17634"/>
                  </a:cubicBezTo>
                  <a:cubicBezTo>
                    <a:pt x="2451" y="17639"/>
                    <a:pt x="2580" y="17595"/>
                    <a:pt x="2731" y="17535"/>
                  </a:cubicBezTo>
                  <a:lnTo>
                    <a:pt x="3490" y="17233"/>
                  </a:lnTo>
                  <a:cubicBezTo>
                    <a:pt x="3641" y="17173"/>
                    <a:pt x="3863" y="17217"/>
                    <a:pt x="3976" y="17336"/>
                  </a:cubicBezTo>
                  <a:lnTo>
                    <a:pt x="4906" y="18193"/>
                  </a:lnTo>
                  <a:cubicBezTo>
                    <a:pt x="5030" y="18296"/>
                    <a:pt x="5100" y="18511"/>
                    <a:pt x="5062" y="18674"/>
                  </a:cubicBezTo>
                  <a:lnTo>
                    <a:pt x="4852" y="19476"/>
                  </a:lnTo>
                  <a:cubicBezTo>
                    <a:pt x="4809" y="19634"/>
                    <a:pt x="4781" y="19769"/>
                    <a:pt x="4786" y="19775"/>
                  </a:cubicBezTo>
                  <a:cubicBezTo>
                    <a:pt x="4792" y="19780"/>
                    <a:pt x="4916" y="19850"/>
                    <a:pt x="5056" y="19936"/>
                  </a:cubicBezTo>
                  <a:lnTo>
                    <a:pt x="6345" y="20631"/>
                  </a:lnTo>
                  <a:cubicBezTo>
                    <a:pt x="6491" y="20702"/>
                    <a:pt x="6622" y="20761"/>
                    <a:pt x="6633" y="20766"/>
                  </a:cubicBezTo>
                  <a:cubicBezTo>
                    <a:pt x="6638" y="20772"/>
                    <a:pt x="6735" y="20668"/>
                    <a:pt x="6843" y="20543"/>
                  </a:cubicBezTo>
                  <a:lnTo>
                    <a:pt x="7371" y="19932"/>
                  </a:lnTo>
                  <a:cubicBezTo>
                    <a:pt x="7479" y="19807"/>
                    <a:pt x="7695" y="19742"/>
                    <a:pt x="7851" y="19791"/>
                  </a:cubicBezTo>
                  <a:lnTo>
                    <a:pt x="9135" y="20116"/>
                  </a:lnTo>
                  <a:cubicBezTo>
                    <a:pt x="9297" y="20149"/>
                    <a:pt x="9459" y="20306"/>
                    <a:pt x="9496" y="20468"/>
                  </a:cubicBezTo>
                  <a:lnTo>
                    <a:pt x="9681" y="21259"/>
                  </a:lnTo>
                  <a:cubicBezTo>
                    <a:pt x="9719" y="21422"/>
                    <a:pt x="9757" y="21553"/>
                    <a:pt x="9762" y="21553"/>
                  </a:cubicBezTo>
                  <a:cubicBezTo>
                    <a:pt x="9767" y="21553"/>
                    <a:pt x="9912" y="21561"/>
                    <a:pt x="10074" y="21572"/>
                  </a:cubicBezTo>
                  <a:lnTo>
                    <a:pt x="10500" y="21595"/>
                  </a:lnTo>
                  <a:cubicBezTo>
                    <a:pt x="10662" y="21600"/>
                    <a:pt x="10931" y="21600"/>
                    <a:pt x="11098" y="21595"/>
                  </a:cubicBezTo>
                  <a:lnTo>
                    <a:pt x="11525" y="21572"/>
                  </a:lnTo>
                  <a:cubicBezTo>
                    <a:pt x="11687" y="21561"/>
                    <a:pt x="11829" y="21553"/>
                    <a:pt x="11840" y="21553"/>
                  </a:cubicBezTo>
                  <a:cubicBezTo>
                    <a:pt x="11850" y="21553"/>
                    <a:pt x="11882" y="21416"/>
                    <a:pt x="11920" y="21259"/>
                  </a:cubicBezTo>
                  <a:lnTo>
                    <a:pt x="12104" y="20468"/>
                  </a:lnTo>
                  <a:cubicBezTo>
                    <a:pt x="12141" y="20306"/>
                    <a:pt x="12303" y="20149"/>
                    <a:pt x="12465" y="20116"/>
                  </a:cubicBezTo>
                  <a:lnTo>
                    <a:pt x="13750" y="19791"/>
                  </a:lnTo>
                  <a:cubicBezTo>
                    <a:pt x="13907" y="19742"/>
                    <a:pt x="14121" y="19807"/>
                    <a:pt x="14229" y="19932"/>
                  </a:cubicBezTo>
                  <a:lnTo>
                    <a:pt x="14758" y="20543"/>
                  </a:lnTo>
                  <a:cubicBezTo>
                    <a:pt x="14866" y="20668"/>
                    <a:pt x="14958" y="20766"/>
                    <a:pt x="14969" y="20766"/>
                  </a:cubicBezTo>
                  <a:cubicBezTo>
                    <a:pt x="14974" y="20761"/>
                    <a:pt x="15103" y="20702"/>
                    <a:pt x="15254" y="20631"/>
                  </a:cubicBezTo>
                  <a:lnTo>
                    <a:pt x="16544" y="19936"/>
                  </a:lnTo>
                  <a:cubicBezTo>
                    <a:pt x="16684" y="19850"/>
                    <a:pt x="16803" y="19780"/>
                    <a:pt x="16814" y="19775"/>
                  </a:cubicBezTo>
                  <a:cubicBezTo>
                    <a:pt x="16819" y="19769"/>
                    <a:pt x="16793" y="19634"/>
                    <a:pt x="16750" y="19476"/>
                  </a:cubicBezTo>
                  <a:lnTo>
                    <a:pt x="16538" y="18674"/>
                  </a:lnTo>
                  <a:cubicBezTo>
                    <a:pt x="16495" y="18516"/>
                    <a:pt x="16566" y="18301"/>
                    <a:pt x="16696" y="18193"/>
                  </a:cubicBezTo>
                  <a:lnTo>
                    <a:pt x="17622" y="17336"/>
                  </a:lnTo>
                  <a:cubicBezTo>
                    <a:pt x="17735" y="17217"/>
                    <a:pt x="17957" y="17173"/>
                    <a:pt x="18108" y="17233"/>
                  </a:cubicBezTo>
                  <a:lnTo>
                    <a:pt x="18869" y="17535"/>
                  </a:lnTo>
                  <a:cubicBezTo>
                    <a:pt x="19020" y="17595"/>
                    <a:pt x="19150" y="17639"/>
                    <a:pt x="19155" y="17634"/>
                  </a:cubicBezTo>
                  <a:cubicBezTo>
                    <a:pt x="19161" y="17629"/>
                    <a:pt x="19248" y="17515"/>
                    <a:pt x="19345" y="17379"/>
                  </a:cubicBezTo>
                  <a:lnTo>
                    <a:pt x="20176" y="16127"/>
                  </a:lnTo>
                  <a:cubicBezTo>
                    <a:pt x="20262" y="15986"/>
                    <a:pt x="20331" y="15861"/>
                    <a:pt x="20337" y="15856"/>
                  </a:cubicBezTo>
                  <a:cubicBezTo>
                    <a:pt x="20342" y="15850"/>
                    <a:pt x="20256" y="15743"/>
                    <a:pt x="20143" y="15624"/>
                  </a:cubicBezTo>
                  <a:lnTo>
                    <a:pt x="19570" y="14989"/>
                  </a:lnTo>
                  <a:cubicBezTo>
                    <a:pt x="19462" y="14869"/>
                    <a:pt x="19420" y="14641"/>
                    <a:pt x="19479" y="14490"/>
                  </a:cubicBezTo>
                  <a:lnTo>
                    <a:pt x="19862" y="13390"/>
                  </a:lnTo>
                  <a:cubicBezTo>
                    <a:pt x="19911" y="13233"/>
                    <a:pt x="20082" y="13087"/>
                    <a:pt x="20244" y="13071"/>
                  </a:cubicBezTo>
                  <a:lnTo>
                    <a:pt x="21081" y="12978"/>
                  </a:lnTo>
                  <a:cubicBezTo>
                    <a:pt x="21243" y="12962"/>
                    <a:pt x="21378" y="12940"/>
                    <a:pt x="21384" y="12929"/>
                  </a:cubicBezTo>
                  <a:cubicBezTo>
                    <a:pt x="21384" y="12918"/>
                    <a:pt x="21404" y="12784"/>
                    <a:pt x="21431" y="12616"/>
                  </a:cubicBezTo>
                  <a:lnTo>
                    <a:pt x="21584" y="11071"/>
                  </a:lnTo>
                  <a:cubicBezTo>
                    <a:pt x="21594" y="10909"/>
                    <a:pt x="21600" y="10768"/>
                    <a:pt x="21600" y="10757"/>
                  </a:cubicBezTo>
                  <a:cubicBezTo>
                    <a:pt x="21584" y="10757"/>
                    <a:pt x="21460" y="10702"/>
                    <a:pt x="21303" y="10647"/>
                  </a:cubicBezTo>
                  <a:lnTo>
                    <a:pt x="20477" y="10345"/>
                  </a:lnTo>
                  <a:cubicBezTo>
                    <a:pt x="20320" y="10291"/>
                    <a:pt x="20180" y="10106"/>
                    <a:pt x="20164" y="9943"/>
                  </a:cubicBezTo>
                  <a:lnTo>
                    <a:pt x="20013" y="8914"/>
                  </a:lnTo>
                  <a:cubicBezTo>
                    <a:pt x="19981" y="8752"/>
                    <a:pt x="20068" y="8545"/>
                    <a:pt x="20202" y="8453"/>
                  </a:cubicBezTo>
                  <a:lnTo>
                    <a:pt x="20926" y="7966"/>
                  </a:lnTo>
                  <a:cubicBezTo>
                    <a:pt x="21061" y="7874"/>
                    <a:pt x="21174" y="7791"/>
                    <a:pt x="21169" y="7780"/>
                  </a:cubicBezTo>
                  <a:cubicBezTo>
                    <a:pt x="21169" y="7770"/>
                    <a:pt x="21120" y="7639"/>
                    <a:pt x="21066" y="7482"/>
                  </a:cubicBezTo>
                  <a:lnTo>
                    <a:pt x="20472" y="5999"/>
                  </a:lnTo>
                  <a:cubicBezTo>
                    <a:pt x="20402" y="5848"/>
                    <a:pt x="20342" y="5723"/>
                    <a:pt x="20337" y="5712"/>
                  </a:cubicBezTo>
                  <a:cubicBezTo>
                    <a:pt x="20331" y="5701"/>
                    <a:pt x="20197" y="5717"/>
                    <a:pt x="20035" y="5739"/>
                  </a:cubicBezTo>
                  <a:lnTo>
                    <a:pt x="19133" y="5857"/>
                  </a:lnTo>
                  <a:cubicBezTo>
                    <a:pt x="18971" y="5879"/>
                    <a:pt x="18761" y="5788"/>
                    <a:pt x="18675" y="5647"/>
                  </a:cubicBezTo>
                  <a:lnTo>
                    <a:pt x="18135" y="4898"/>
                  </a:lnTo>
                  <a:cubicBezTo>
                    <a:pt x="18033" y="4768"/>
                    <a:pt x="18018" y="4547"/>
                    <a:pt x="18093" y="4401"/>
                  </a:cubicBezTo>
                  <a:lnTo>
                    <a:pt x="18519" y="3609"/>
                  </a:lnTo>
                  <a:cubicBezTo>
                    <a:pt x="18594" y="3462"/>
                    <a:pt x="18654" y="3338"/>
                    <a:pt x="18648" y="3333"/>
                  </a:cubicBezTo>
                  <a:cubicBezTo>
                    <a:pt x="18643" y="3328"/>
                    <a:pt x="18540" y="3230"/>
                    <a:pt x="18422" y="3116"/>
                  </a:cubicBezTo>
                  <a:lnTo>
                    <a:pt x="17187" y="2043"/>
                  </a:lnTo>
                  <a:cubicBezTo>
                    <a:pt x="17057" y="1940"/>
                    <a:pt x="16943" y="1852"/>
                    <a:pt x="16938" y="1847"/>
                  </a:cubicBezTo>
                  <a:cubicBezTo>
                    <a:pt x="16932" y="1842"/>
                    <a:pt x="16813" y="1918"/>
                    <a:pt x="16684" y="2010"/>
                  </a:cubicBezTo>
                  <a:lnTo>
                    <a:pt x="15935" y="2547"/>
                  </a:lnTo>
                  <a:cubicBezTo>
                    <a:pt x="15800" y="2644"/>
                    <a:pt x="15573" y="2655"/>
                    <a:pt x="15433" y="2573"/>
                  </a:cubicBezTo>
                  <a:lnTo>
                    <a:pt x="14682" y="2189"/>
                  </a:lnTo>
                  <a:cubicBezTo>
                    <a:pt x="14531" y="2118"/>
                    <a:pt x="14412" y="1928"/>
                    <a:pt x="14417" y="1760"/>
                  </a:cubicBezTo>
                  <a:lnTo>
                    <a:pt x="14429" y="839"/>
                  </a:lnTo>
                  <a:cubicBezTo>
                    <a:pt x="14429" y="676"/>
                    <a:pt x="14428" y="536"/>
                    <a:pt x="14417" y="536"/>
                  </a:cubicBezTo>
                  <a:cubicBezTo>
                    <a:pt x="14412" y="531"/>
                    <a:pt x="14272" y="494"/>
                    <a:pt x="14116" y="445"/>
                  </a:cubicBezTo>
                  <a:lnTo>
                    <a:pt x="12508" y="54"/>
                  </a:lnTo>
                  <a:cubicBezTo>
                    <a:pt x="12346" y="21"/>
                    <a:pt x="12206" y="0"/>
                    <a:pt x="12201" y="0"/>
                  </a:cubicBezTo>
                  <a:cubicBezTo>
                    <a:pt x="12190" y="0"/>
                    <a:pt x="12125" y="119"/>
                    <a:pt x="12050" y="265"/>
                  </a:cubicBezTo>
                  <a:lnTo>
                    <a:pt x="11628" y="1095"/>
                  </a:lnTo>
                  <a:cubicBezTo>
                    <a:pt x="11552" y="1241"/>
                    <a:pt x="11359" y="1355"/>
                    <a:pt x="11197" y="1350"/>
                  </a:cubicBezTo>
                  <a:lnTo>
                    <a:pt x="10387" y="1350"/>
                  </a:lnTo>
                  <a:cubicBezTo>
                    <a:pt x="10225" y="1355"/>
                    <a:pt x="10026" y="1241"/>
                    <a:pt x="9956" y="1095"/>
                  </a:cubicBezTo>
                  <a:lnTo>
                    <a:pt x="9534" y="265"/>
                  </a:lnTo>
                  <a:cubicBezTo>
                    <a:pt x="9458" y="119"/>
                    <a:pt x="9395" y="0"/>
                    <a:pt x="9385" y="0"/>
                  </a:cubicBezTo>
                  <a:close/>
                  <a:moveTo>
                    <a:pt x="10800" y="2719"/>
                  </a:moveTo>
                  <a:cubicBezTo>
                    <a:pt x="12859" y="2719"/>
                    <a:pt x="14919" y="3508"/>
                    <a:pt x="16490" y="5086"/>
                  </a:cubicBezTo>
                  <a:cubicBezTo>
                    <a:pt x="19632" y="8241"/>
                    <a:pt x="19632" y="13358"/>
                    <a:pt x="16490" y="16513"/>
                  </a:cubicBezTo>
                  <a:cubicBezTo>
                    <a:pt x="13348" y="19669"/>
                    <a:pt x="8253" y="19669"/>
                    <a:pt x="5111" y="16513"/>
                  </a:cubicBezTo>
                  <a:cubicBezTo>
                    <a:pt x="1969" y="13358"/>
                    <a:pt x="1969" y="8241"/>
                    <a:pt x="5111" y="5086"/>
                  </a:cubicBezTo>
                  <a:cubicBezTo>
                    <a:pt x="6682" y="3508"/>
                    <a:pt x="8741" y="2719"/>
                    <a:pt x="10800" y="2719"/>
                  </a:cubicBezTo>
                  <a:close/>
                </a:path>
              </a:pathLst>
            </a:custGeom>
            <a:solidFill>
              <a:schemeClr val="accent4"/>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6" name="Google Shape;66;p15"/>
            <p:cNvSpPr/>
            <p:nvPr/>
          </p:nvSpPr>
          <p:spPr>
            <a:xfrm>
              <a:off x="4841896" y="4015859"/>
              <a:ext cx="872798" cy="1270002"/>
            </a:xfrm>
            <a:custGeom>
              <a:rect b="b" l="l" r="r" t="t"/>
              <a:pathLst>
                <a:path extrusionOk="0" h="20883" w="19676">
                  <a:moveTo>
                    <a:pt x="2878" y="12247"/>
                  </a:moveTo>
                  <a:cubicBezTo>
                    <a:pt x="-962" y="9443"/>
                    <a:pt x="-959" y="4900"/>
                    <a:pt x="2885" y="2099"/>
                  </a:cubicBezTo>
                  <a:cubicBezTo>
                    <a:pt x="6728" y="-702"/>
                    <a:pt x="12957" y="-700"/>
                    <a:pt x="16798" y="2104"/>
                  </a:cubicBezTo>
                  <a:cubicBezTo>
                    <a:pt x="20638" y="4907"/>
                    <a:pt x="20635" y="9451"/>
                    <a:pt x="16791" y="12252"/>
                  </a:cubicBezTo>
                  <a:cubicBezTo>
                    <a:pt x="16775" y="12264"/>
                    <a:pt x="16758" y="12276"/>
                    <a:pt x="16741" y="12288"/>
                  </a:cubicBezTo>
                  <a:cubicBezTo>
                    <a:pt x="16191" y="12688"/>
                    <a:pt x="15771" y="13173"/>
                    <a:pt x="15513" y="13706"/>
                  </a:cubicBezTo>
                  <a:lnTo>
                    <a:pt x="4159" y="13706"/>
                  </a:lnTo>
                  <a:cubicBezTo>
                    <a:pt x="3884" y="13157"/>
                    <a:pt x="3446" y="12659"/>
                    <a:pt x="2878" y="12247"/>
                  </a:cubicBezTo>
                  <a:close/>
                  <a:moveTo>
                    <a:pt x="15205" y="15011"/>
                  </a:moveTo>
                  <a:lnTo>
                    <a:pt x="4473" y="15011"/>
                  </a:lnTo>
                  <a:cubicBezTo>
                    <a:pt x="3979" y="15011"/>
                    <a:pt x="3579" y="15303"/>
                    <a:pt x="3579" y="15663"/>
                  </a:cubicBezTo>
                  <a:cubicBezTo>
                    <a:pt x="3579" y="16024"/>
                    <a:pt x="3979" y="16316"/>
                    <a:pt x="4473" y="16316"/>
                  </a:cubicBezTo>
                  <a:lnTo>
                    <a:pt x="4473" y="18111"/>
                  </a:lnTo>
                  <a:cubicBezTo>
                    <a:pt x="4469" y="18870"/>
                    <a:pt x="5103" y="19554"/>
                    <a:pt x="6071" y="19833"/>
                  </a:cubicBezTo>
                  <a:lnTo>
                    <a:pt x="9507" y="20836"/>
                  </a:lnTo>
                  <a:cubicBezTo>
                    <a:pt x="9720" y="20898"/>
                    <a:pt x="9958" y="20898"/>
                    <a:pt x="10171" y="20836"/>
                  </a:cubicBezTo>
                  <a:lnTo>
                    <a:pt x="13607" y="19833"/>
                  </a:lnTo>
                  <a:cubicBezTo>
                    <a:pt x="14575" y="19554"/>
                    <a:pt x="15209" y="18870"/>
                    <a:pt x="15205" y="18111"/>
                  </a:cubicBezTo>
                  <a:lnTo>
                    <a:pt x="15205" y="16316"/>
                  </a:lnTo>
                  <a:cubicBezTo>
                    <a:pt x="15699" y="16316"/>
                    <a:pt x="16100" y="16024"/>
                    <a:pt x="16100" y="15663"/>
                  </a:cubicBezTo>
                  <a:cubicBezTo>
                    <a:pt x="16100" y="15303"/>
                    <a:pt x="15699" y="15011"/>
                    <a:pt x="15205" y="15011"/>
                  </a:cubicBezTo>
                  <a:close/>
                  <a:moveTo>
                    <a:pt x="4473" y="7183"/>
                  </a:moveTo>
                  <a:cubicBezTo>
                    <a:pt x="4473" y="7010"/>
                    <a:pt x="4488" y="6837"/>
                    <a:pt x="4519" y="6665"/>
                  </a:cubicBezTo>
                  <a:cubicBezTo>
                    <a:pt x="4584" y="6308"/>
                    <a:pt x="4240" y="5980"/>
                    <a:pt x="3750" y="5933"/>
                  </a:cubicBezTo>
                  <a:cubicBezTo>
                    <a:pt x="3260" y="5886"/>
                    <a:pt x="2811" y="6137"/>
                    <a:pt x="2746" y="6494"/>
                  </a:cubicBezTo>
                  <a:cubicBezTo>
                    <a:pt x="2705" y="6722"/>
                    <a:pt x="2684" y="6953"/>
                    <a:pt x="2684" y="7183"/>
                  </a:cubicBezTo>
                  <a:cubicBezTo>
                    <a:pt x="2684" y="7543"/>
                    <a:pt x="3085" y="7835"/>
                    <a:pt x="3579" y="7835"/>
                  </a:cubicBezTo>
                  <a:cubicBezTo>
                    <a:pt x="4073" y="7835"/>
                    <a:pt x="4473" y="7543"/>
                    <a:pt x="4473" y="7183"/>
                  </a:cubicBezTo>
                  <a:close/>
                  <a:moveTo>
                    <a:pt x="6145" y="4343"/>
                  </a:moveTo>
                  <a:cubicBezTo>
                    <a:pt x="7141" y="3652"/>
                    <a:pt x="8464" y="3267"/>
                    <a:pt x="9839" y="3269"/>
                  </a:cubicBezTo>
                  <a:cubicBezTo>
                    <a:pt x="10333" y="3269"/>
                    <a:pt x="10734" y="2977"/>
                    <a:pt x="10734" y="2617"/>
                  </a:cubicBezTo>
                  <a:cubicBezTo>
                    <a:pt x="10734" y="2256"/>
                    <a:pt x="10333" y="1964"/>
                    <a:pt x="9839" y="1964"/>
                  </a:cubicBezTo>
                  <a:cubicBezTo>
                    <a:pt x="8005" y="1962"/>
                    <a:pt x="6241" y="2476"/>
                    <a:pt x="4914" y="3399"/>
                  </a:cubicBezTo>
                  <a:cubicBezTo>
                    <a:pt x="4539" y="3634"/>
                    <a:pt x="4497" y="4046"/>
                    <a:pt x="4819" y="4319"/>
                  </a:cubicBezTo>
                  <a:cubicBezTo>
                    <a:pt x="5141" y="4592"/>
                    <a:pt x="5706" y="4623"/>
                    <a:pt x="6080" y="4388"/>
                  </a:cubicBezTo>
                  <a:cubicBezTo>
                    <a:pt x="6103" y="4374"/>
                    <a:pt x="6125" y="4359"/>
                    <a:pt x="6145" y="4343"/>
                  </a:cubicBezTo>
                  <a:close/>
                </a:path>
              </a:pathLst>
            </a:custGeom>
            <a:solidFill>
              <a:srgbClr val="D6D7DB"/>
            </a:solidFill>
            <a:ln>
              <a:noFill/>
            </a:ln>
          </p:spPr>
          <p:txBody>
            <a:bodyPr anchorCtr="0" anchor="ctr" bIns="17150" lIns="17150" spcFirstLastPara="1" rIns="17150" wrap="square" tIns="171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7" name="Google Shape;67;p15"/>
            <p:cNvSpPr/>
            <p:nvPr/>
          </p:nvSpPr>
          <p:spPr>
            <a:xfrm>
              <a:off x="20320200" y="4763910"/>
              <a:ext cx="457389" cy="562928"/>
            </a:xfrm>
            <a:custGeom>
              <a:rect b="b" l="l" r="r" t="t"/>
              <a:pathLst>
                <a:path extrusionOk="0" h="21500" w="20923">
                  <a:moveTo>
                    <a:pt x="13944" y="15082"/>
                  </a:moveTo>
                  <a:cubicBezTo>
                    <a:pt x="14769" y="15903"/>
                    <a:pt x="15087" y="17000"/>
                    <a:pt x="14801" y="18045"/>
                  </a:cubicBezTo>
                  <a:cubicBezTo>
                    <a:pt x="14467" y="18995"/>
                    <a:pt x="13663" y="19782"/>
                    <a:pt x="12591" y="20207"/>
                  </a:cubicBezTo>
                  <a:cubicBezTo>
                    <a:pt x="12249" y="20346"/>
                    <a:pt x="12057" y="20656"/>
                    <a:pt x="12119" y="20969"/>
                  </a:cubicBezTo>
                  <a:cubicBezTo>
                    <a:pt x="12193" y="21289"/>
                    <a:pt x="12538" y="21515"/>
                    <a:pt x="12928" y="21498"/>
                  </a:cubicBezTo>
                  <a:cubicBezTo>
                    <a:pt x="15665" y="21380"/>
                    <a:pt x="18149" y="20123"/>
                    <a:pt x="19541" y="18152"/>
                  </a:cubicBezTo>
                  <a:cubicBezTo>
                    <a:pt x="20865" y="16229"/>
                    <a:pt x="21256" y="13956"/>
                    <a:pt x="20634" y="11800"/>
                  </a:cubicBezTo>
                  <a:cubicBezTo>
                    <a:pt x="20032" y="9698"/>
                    <a:pt x="18774" y="7768"/>
                    <a:pt x="16986" y="6205"/>
                  </a:cubicBezTo>
                  <a:cubicBezTo>
                    <a:pt x="16680" y="5937"/>
                    <a:pt x="16170" y="5926"/>
                    <a:pt x="15848" y="6182"/>
                  </a:cubicBezTo>
                  <a:cubicBezTo>
                    <a:pt x="15797" y="6222"/>
                    <a:pt x="15753" y="6268"/>
                    <a:pt x="15716" y="6318"/>
                  </a:cubicBezTo>
                  <a:cubicBezTo>
                    <a:pt x="15290" y="6864"/>
                    <a:pt x="14755" y="7345"/>
                    <a:pt x="14135" y="7741"/>
                  </a:cubicBezTo>
                  <a:cubicBezTo>
                    <a:pt x="13412" y="4747"/>
                    <a:pt x="11456" y="2060"/>
                    <a:pt x="8606" y="147"/>
                  </a:cubicBezTo>
                  <a:cubicBezTo>
                    <a:pt x="8258" y="-85"/>
                    <a:pt x="7752" y="-38"/>
                    <a:pt x="7475" y="252"/>
                  </a:cubicBezTo>
                  <a:cubicBezTo>
                    <a:pt x="7427" y="302"/>
                    <a:pt x="7388" y="357"/>
                    <a:pt x="7359" y="415"/>
                  </a:cubicBezTo>
                  <a:cubicBezTo>
                    <a:pt x="5389" y="4399"/>
                    <a:pt x="1463" y="7118"/>
                    <a:pt x="237" y="11367"/>
                  </a:cubicBezTo>
                  <a:cubicBezTo>
                    <a:pt x="-344" y="13580"/>
                    <a:pt x="152" y="15895"/>
                    <a:pt x="1617" y="17803"/>
                  </a:cubicBezTo>
                  <a:cubicBezTo>
                    <a:pt x="2985" y="19515"/>
                    <a:pt x="4497" y="20961"/>
                    <a:pt x="6853" y="21478"/>
                  </a:cubicBezTo>
                  <a:cubicBezTo>
                    <a:pt x="6920" y="21492"/>
                    <a:pt x="6990" y="21500"/>
                    <a:pt x="7059" y="21500"/>
                  </a:cubicBezTo>
                  <a:cubicBezTo>
                    <a:pt x="7503" y="21500"/>
                    <a:pt x="7863" y="21199"/>
                    <a:pt x="7863" y="20828"/>
                  </a:cubicBezTo>
                  <a:cubicBezTo>
                    <a:pt x="7863" y="20691"/>
                    <a:pt x="7813" y="20558"/>
                    <a:pt x="7720" y="20445"/>
                  </a:cubicBezTo>
                  <a:cubicBezTo>
                    <a:pt x="6847" y="19396"/>
                    <a:pt x="6069" y="18362"/>
                    <a:pt x="6116" y="17228"/>
                  </a:cubicBezTo>
                  <a:cubicBezTo>
                    <a:pt x="6160" y="16688"/>
                    <a:pt x="6350" y="16163"/>
                    <a:pt x="6670" y="15693"/>
                  </a:cubicBezTo>
                  <a:cubicBezTo>
                    <a:pt x="6925" y="15293"/>
                    <a:pt x="7235" y="14918"/>
                    <a:pt x="7594" y="14578"/>
                  </a:cubicBezTo>
                  <a:cubicBezTo>
                    <a:pt x="7840" y="14346"/>
                    <a:pt x="8108" y="14127"/>
                    <a:pt x="8376" y="13906"/>
                  </a:cubicBezTo>
                  <a:cubicBezTo>
                    <a:pt x="8799" y="13576"/>
                    <a:pt x="9194" y="13220"/>
                    <a:pt x="9557" y="12843"/>
                  </a:cubicBezTo>
                  <a:cubicBezTo>
                    <a:pt x="11283" y="13800"/>
                    <a:pt x="12414" y="15345"/>
                    <a:pt x="12649" y="17064"/>
                  </a:cubicBezTo>
                  <a:cubicBezTo>
                    <a:pt x="13307" y="16526"/>
                    <a:pt x="13759" y="15836"/>
                    <a:pt x="13944" y="15082"/>
                  </a:cubicBezTo>
                  <a:close/>
                </a:path>
              </a:pathLst>
            </a:custGeom>
            <a:solidFill>
              <a:srgbClr val="D6D7DB"/>
            </a:solidFill>
            <a:ln>
              <a:noFill/>
            </a:ln>
          </p:spPr>
          <p:txBody>
            <a:bodyPr anchorCtr="0" anchor="ctr" bIns="17150" lIns="17150" spcFirstLastPara="1" rIns="17150" wrap="square" tIns="171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8" name="Google Shape;68;p15"/>
            <p:cNvSpPr/>
            <p:nvPr/>
          </p:nvSpPr>
          <p:spPr>
            <a:xfrm>
              <a:off x="10912698" y="4789826"/>
              <a:ext cx="562823" cy="536496"/>
            </a:xfrm>
            <a:custGeom>
              <a:rect b="b" l="l" r="r" t="t"/>
              <a:pathLst>
                <a:path extrusionOk="0" h="21493" w="21498">
                  <a:moveTo>
                    <a:pt x="21465" y="8141"/>
                  </a:moveTo>
                  <a:cubicBezTo>
                    <a:pt x="21391" y="7901"/>
                    <a:pt x="21200" y="7720"/>
                    <a:pt x="20964" y="7669"/>
                  </a:cubicBezTo>
                  <a:lnTo>
                    <a:pt x="14578" y="6269"/>
                  </a:lnTo>
                  <a:lnTo>
                    <a:pt x="11334" y="328"/>
                  </a:lnTo>
                  <a:cubicBezTo>
                    <a:pt x="11121" y="-9"/>
                    <a:pt x="10687" y="-102"/>
                    <a:pt x="10365" y="122"/>
                  </a:cubicBezTo>
                  <a:cubicBezTo>
                    <a:pt x="10287" y="176"/>
                    <a:pt x="10220" y="246"/>
                    <a:pt x="10168" y="328"/>
                  </a:cubicBezTo>
                  <a:lnTo>
                    <a:pt x="6919" y="6269"/>
                  </a:lnTo>
                  <a:lnTo>
                    <a:pt x="536" y="7669"/>
                  </a:lnTo>
                  <a:cubicBezTo>
                    <a:pt x="172" y="7748"/>
                    <a:pt x="-61" y="8121"/>
                    <a:pt x="14" y="8502"/>
                  </a:cubicBezTo>
                  <a:cubicBezTo>
                    <a:pt x="39" y="8624"/>
                    <a:pt x="93" y="8737"/>
                    <a:pt x="172" y="8829"/>
                  </a:cubicBezTo>
                  <a:lnTo>
                    <a:pt x="4556" y="13903"/>
                  </a:lnTo>
                  <a:lnTo>
                    <a:pt x="3851" y="20709"/>
                  </a:lnTo>
                  <a:cubicBezTo>
                    <a:pt x="3812" y="21096"/>
                    <a:pt x="4079" y="21443"/>
                    <a:pt x="4448" y="21485"/>
                  </a:cubicBezTo>
                  <a:cubicBezTo>
                    <a:pt x="4565" y="21498"/>
                    <a:pt x="4684" y="21478"/>
                    <a:pt x="4792" y="21428"/>
                  </a:cubicBezTo>
                  <a:lnTo>
                    <a:pt x="10748" y="18625"/>
                  </a:lnTo>
                  <a:lnTo>
                    <a:pt x="16702" y="21431"/>
                  </a:lnTo>
                  <a:cubicBezTo>
                    <a:pt x="16789" y="21472"/>
                    <a:pt x="16882" y="21493"/>
                    <a:pt x="16977" y="21493"/>
                  </a:cubicBezTo>
                  <a:cubicBezTo>
                    <a:pt x="17348" y="21493"/>
                    <a:pt x="17649" y="21177"/>
                    <a:pt x="17649" y="20788"/>
                  </a:cubicBezTo>
                  <a:cubicBezTo>
                    <a:pt x="17649" y="20763"/>
                    <a:pt x="17648" y="20737"/>
                    <a:pt x="17645" y="20711"/>
                  </a:cubicBezTo>
                  <a:lnTo>
                    <a:pt x="16940" y="13903"/>
                  </a:lnTo>
                  <a:lnTo>
                    <a:pt x="21324" y="8829"/>
                  </a:lnTo>
                  <a:cubicBezTo>
                    <a:pt x="21485" y="8643"/>
                    <a:pt x="21539" y="8380"/>
                    <a:pt x="21465" y="8141"/>
                  </a:cubicBezTo>
                  <a:close/>
                </a:path>
              </a:pathLst>
            </a:custGeom>
            <a:solidFill>
              <a:srgbClr val="D6D7DB"/>
            </a:solidFill>
            <a:ln>
              <a:noFill/>
            </a:ln>
          </p:spPr>
          <p:txBody>
            <a:bodyPr anchorCtr="0" anchor="ctr" bIns="17150" lIns="17150" spcFirstLastPara="1" rIns="17150" wrap="square" tIns="171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9" name="Google Shape;69;p15"/>
            <p:cNvSpPr/>
            <p:nvPr/>
          </p:nvSpPr>
          <p:spPr>
            <a:xfrm>
              <a:off x="15600320" y="4763928"/>
              <a:ext cx="562892" cy="562892"/>
            </a:xfrm>
            <a:custGeom>
              <a:rect b="b" l="l" r="r" t="t"/>
              <a:pathLst>
                <a:path extrusionOk="0" h="21600" w="21600">
                  <a:moveTo>
                    <a:pt x="19161" y="14657"/>
                  </a:moveTo>
                  <a:lnTo>
                    <a:pt x="15485" y="12986"/>
                  </a:lnTo>
                  <a:cubicBezTo>
                    <a:pt x="15041" y="12783"/>
                    <a:pt x="14658" y="12465"/>
                    <a:pt x="14378" y="12065"/>
                  </a:cubicBezTo>
                  <a:cubicBezTo>
                    <a:pt x="14077" y="11638"/>
                    <a:pt x="14055" y="11075"/>
                    <a:pt x="14320" y="10626"/>
                  </a:cubicBezTo>
                  <a:cubicBezTo>
                    <a:pt x="15114" y="9241"/>
                    <a:pt x="15530" y="7671"/>
                    <a:pt x="15525" y="6075"/>
                  </a:cubicBezTo>
                  <a:cubicBezTo>
                    <a:pt x="15525" y="3052"/>
                    <a:pt x="14064" y="0"/>
                    <a:pt x="10800" y="0"/>
                  </a:cubicBezTo>
                  <a:cubicBezTo>
                    <a:pt x="7536" y="0"/>
                    <a:pt x="6075" y="3052"/>
                    <a:pt x="6075" y="6075"/>
                  </a:cubicBezTo>
                  <a:cubicBezTo>
                    <a:pt x="6071" y="7672"/>
                    <a:pt x="6487" y="9241"/>
                    <a:pt x="7282" y="10626"/>
                  </a:cubicBezTo>
                  <a:cubicBezTo>
                    <a:pt x="7547" y="11075"/>
                    <a:pt x="7525" y="11638"/>
                    <a:pt x="7225" y="12065"/>
                  </a:cubicBezTo>
                  <a:cubicBezTo>
                    <a:pt x="6943" y="12465"/>
                    <a:pt x="6560" y="12784"/>
                    <a:pt x="6115" y="12986"/>
                  </a:cubicBezTo>
                  <a:lnTo>
                    <a:pt x="2439" y="14657"/>
                  </a:lnTo>
                  <a:cubicBezTo>
                    <a:pt x="955" y="15334"/>
                    <a:pt x="2" y="16813"/>
                    <a:pt x="0" y="18444"/>
                  </a:cubicBezTo>
                  <a:lnTo>
                    <a:pt x="0" y="19575"/>
                  </a:lnTo>
                  <a:cubicBezTo>
                    <a:pt x="0" y="21248"/>
                    <a:pt x="5873" y="21600"/>
                    <a:pt x="10800" y="21600"/>
                  </a:cubicBezTo>
                  <a:cubicBezTo>
                    <a:pt x="15728" y="21600"/>
                    <a:pt x="21600" y="21248"/>
                    <a:pt x="21600" y="19575"/>
                  </a:cubicBezTo>
                  <a:lnTo>
                    <a:pt x="21600" y="18444"/>
                  </a:lnTo>
                  <a:cubicBezTo>
                    <a:pt x="21598" y="16813"/>
                    <a:pt x="20645" y="15334"/>
                    <a:pt x="19161" y="14657"/>
                  </a:cubicBezTo>
                  <a:close/>
                </a:path>
              </a:pathLst>
            </a:custGeom>
            <a:solidFill>
              <a:srgbClr val="D6D7DB"/>
            </a:solidFill>
            <a:ln>
              <a:noFill/>
            </a:ln>
          </p:spPr>
          <p:txBody>
            <a:bodyPr anchorCtr="0" anchor="ctr" bIns="17150" lIns="17150" spcFirstLastPara="1" rIns="17150" wrap="square" tIns="171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70" name="Google Shape;70;p15"/>
            <p:cNvSpPr txBox="1"/>
            <p:nvPr/>
          </p:nvSpPr>
          <p:spPr>
            <a:xfrm>
              <a:off x="9699027" y="5508796"/>
              <a:ext cx="3046623" cy="533401"/>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1"/>
                </a:buClr>
                <a:buSzPts val="1100"/>
                <a:buFont typeface="Barlow SemiBold"/>
                <a:buNone/>
              </a:pPr>
              <a:r>
                <a:rPr b="0" i="0" lang="en-GB" sz="1100" u="none" cap="none" strike="noStrike">
                  <a:solidFill>
                    <a:schemeClr val="dk1"/>
                  </a:solidFill>
                  <a:latin typeface="Barlow SemiBold"/>
                  <a:ea typeface="Barlow SemiBold"/>
                  <a:cs typeface="Barlow SemiBold"/>
                  <a:sym typeface="Barlow SemiBold"/>
                </a:rPr>
                <a:t>Placeholder</a:t>
              </a:r>
              <a:endParaRPr sz="500"/>
            </a:p>
          </p:txBody>
        </p:sp>
        <p:sp>
          <p:nvSpPr>
            <p:cNvPr id="71" name="Google Shape;71;p15"/>
            <p:cNvSpPr txBox="1"/>
            <p:nvPr/>
          </p:nvSpPr>
          <p:spPr>
            <a:xfrm>
              <a:off x="9911935" y="6124367"/>
              <a:ext cx="2620805" cy="863603"/>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2"/>
                </a:buClr>
                <a:buSzPts val="900"/>
                <a:buFont typeface="Barlow Medium"/>
                <a:buNone/>
              </a:pPr>
              <a:r>
                <a:rPr b="0" i="0" lang="en-GB" sz="900" u="none" cap="none" strike="noStrike">
                  <a:solidFill>
                    <a:schemeClr val="dk2"/>
                  </a:solidFill>
                  <a:latin typeface="Barlow Medium"/>
                  <a:ea typeface="Barlow Medium"/>
                  <a:cs typeface="Barlow Medium"/>
                  <a:sym typeface="Barlow Medium"/>
                </a:rPr>
                <a:t>Lorem Ipsum is simply dummy</a:t>
              </a:r>
              <a:endParaRPr sz="500"/>
            </a:p>
          </p:txBody>
        </p:sp>
        <p:sp>
          <p:nvSpPr>
            <p:cNvPr id="72" name="Google Shape;72;p15"/>
            <p:cNvSpPr txBox="1"/>
            <p:nvPr/>
          </p:nvSpPr>
          <p:spPr>
            <a:xfrm>
              <a:off x="14358456" y="5508796"/>
              <a:ext cx="3046623" cy="533401"/>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1"/>
                </a:buClr>
                <a:buSzPts val="1100"/>
                <a:buFont typeface="Barlow SemiBold"/>
                <a:buNone/>
              </a:pPr>
              <a:r>
                <a:rPr b="0" i="0" lang="en-GB" sz="1100" u="none" cap="none" strike="noStrike">
                  <a:solidFill>
                    <a:schemeClr val="dk1"/>
                  </a:solidFill>
                  <a:latin typeface="Barlow SemiBold"/>
                  <a:ea typeface="Barlow SemiBold"/>
                  <a:cs typeface="Barlow SemiBold"/>
                  <a:sym typeface="Barlow SemiBold"/>
                </a:rPr>
                <a:t>Placeholder</a:t>
              </a:r>
              <a:endParaRPr sz="500"/>
            </a:p>
          </p:txBody>
        </p:sp>
        <p:sp>
          <p:nvSpPr>
            <p:cNvPr id="73" name="Google Shape;73;p15"/>
            <p:cNvSpPr txBox="1"/>
            <p:nvPr/>
          </p:nvSpPr>
          <p:spPr>
            <a:xfrm>
              <a:off x="14571364" y="6124367"/>
              <a:ext cx="2620805" cy="863603"/>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2"/>
                </a:buClr>
                <a:buSzPts val="900"/>
                <a:buFont typeface="Barlow Medium"/>
                <a:buNone/>
              </a:pPr>
              <a:r>
                <a:rPr b="0" i="0" lang="en-GB" sz="900" u="none" cap="none" strike="noStrike">
                  <a:solidFill>
                    <a:schemeClr val="dk2"/>
                  </a:solidFill>
                  <a:latin typeface="Barlow Medium"/>
                  <a:ea typeface="Barlow Medium"/>
                  <a:cs typeface="Barlow Medium"/>
                  <a:sym typeface="Barlow Medium"/>
                </a:rPr>
                <a:t>Lorem Ipsum is simply dummy</a:t>
              </a:r>
              <a:endParaRPr sz="500"/>
            </a:p>
          </p:txBody>
        </p:sp>
        <p:sp>
          <p:nvSpPr>
            <p:cNvPr id="74" name="Google Shape;74;p15"/>
            <p:cNvSpPr txBox="1"/>
            <p:nvPr/>
          </p:nvSpPr>
          <p:spPr>
            <a:xfrm>
              <a:off x="19012881" y="5508796"/>
              <a:ext cx="3046624" cy="533401"/>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1"/>
                </a:buClr>
                <a:buSzPts val="1100"/>
                <a:buFont typeface="Barlow SemiBold"/>
                <a:buNone/>
              </a:pPr>
              <a:r>
                <a:rPr b="0" i="0" lang="en-GB" sz="1100" u="none" cap="none" strike="noStrike">
                  <a:solidFill>
                    <a:schemeClr val="dk1"/>
                  </a:solidFill>
                  <a:latin typeface="Barlow SemiBold"/>
                  <a:ea typeface="Barlow SemiBold"/>
                  <a:cs typeface="Barlow SemiBold"/>
                  <a:sym typeface="Barlow SemiBold"/>
                </a:rPr>
                <a:t>Placeholder</a:t>
              </a:r>
              <a:endParaRPr sz="500"/>
            </a:p>
          </p:txBody>
        </p:sp>
        <p:sp>
          <p:nvSpPr>
            <p:cNvPr id="75" name="Google Shape;75;p15"/>
            <p:cNvSpPr txBox="1"/>
            <p:nvPr/>
          </p:nvSpPr>
          <p:spPr>
            <a:xfrm>
              <a:off x="19225789" y="6124367"/>
              <a:ext cx="2620806" cy="863603"/>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2"/>
                </a:buClr>
                <a:buSzPts val="900"/>
                <a:buFont typeface="Barlow Medium"/>
                <a:buNone/>
              </a:pPr>
              <a:r>
                <a:rPr b="0" i="0" lang="en-GB" sz="900" u="none" cap="none" strike="noStrike">
                  <a:solidFill>
                    <a:schemeClr val="dk2"/>
                  </a:solidFill>
                  <a:latin typeface="Barlow Medium"/>
                  <a:ea typeface="Barlow Medium"/>
                  <a:cs typeface="Barlow Medium"/>
                  <a:sym typeface="Barlow Medium"/>
                </a:rPr>
                <a:t>Lorem Ipsum is simply dummy</a:t>
              </a:r>
              <a:endParaRPr sz="500"/>
            </a:p>
          </p:txBody>
        </p:sp>
        <p:sp>
          <p:nvSpPr>
            <p:cNvPr id="76" name="Google Shape;76;p15"/>
            <p:cNvSpPr txBox="1"/>
            <p:nvPr/>
          </p:nvSpPr>
          <p:spPr>
            <a:xfrm>
              <a:off x="3754984" y="5766760"/>
              <a:ext cx="3046624" cy="533401"/>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1"/>
                </a:buClr>
                <a:buSzPts val="1100"/>
                <a:buFont typeface="Barlow SemiBold"/>
                <a:buNone/>
              </a:pPr>
              <a:r>
                <a:rPr b="0" i="0" lang="en-GB" sz="1100" u="none" cap="none" strike="noStrike">
                  <a:solidFill>
                    <a:schemeClr val="dk1"/>
                  </a:solidFill>
                  <a:latin typeface="Barlow SemiBold"/>
                  <a:ea typeface="Barlow SemiBold"/>
                  <a:cs typeface="Barlow SemiBold"/>
                  <a:sym typeface="Barlow SemiBold"/>
                </a:rPr>
                <a:t>Text Placeholder</a:t>
              </a:r>
              <a:endParaRPr sz="500"/>
            </a:p>
          </p:txBody>
        </p:sp>
        <p:sp>
          <p:nvSpPr>
            <p:cNvPr id="77" name="Google Shape;77;p15"/>
            <p:cNvSpPr txBox="1"/>
            <p:nvPr/>
          </p:nvSpPr>
          <p:spPr>
            <a:xfrm>
              <a:off x="3656260" y="6433131"/>
              <a:ext cx="3244072" cy="1244603"/>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2"/>
                </a:buClr>
                <a:buSzPts val="900"/>
                <a:buFont typeface="Barlow Medium"/>
                <a:buNone/>
              </a:pPr>
              <a:r>
                <a:rPr b="0" i="0" lang="en-GB" sz="900" u="none" cap="none" strike="noStrike">
                  <a:solidFill>
                    <a:schemeClr val="dk2"/>
                  </a:solidFill>
                  <a:latin typeface="Barlow Medium"/>
                  <a:ea typeface="Barlow Medium"/>
                  <a:cs typeface="Barlow Medium"/>
                  <a:sym typeface="Barlow Medium"/>
                </a:rPr>
                <a:t>Lorem Ipsum is simply dummy text of the typesetting industry.</a:t>
              </a:r>
              <a:endParaRPr sz="500"/>
            </a:p>
          </p:txBody>
        </p:sp>
        <p:sp>
          <p:nvSpPr>
            <p:cNvPr id="78" name="Google Shape;78;p15"/>
            <p:cNvSpPr txBox="1"/>
            <p:nvPr/>
          </p:nvSpPr>
          <p:spPr>
            <a:xfrm>
              <a:off x="8799704" y="10249985"/>
              <a:ext cx="13492632" cy="863601"/>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chemeClr val="dk2"/>
                </a:buClr>
                <a:buSzPts val="900"/>
                <a:buFont typeface="Barlow Medium"/>
                <a:buNone/>
              </a:pPr>
              <a:r>
                <a:rPr b="0" i="0" lang="en-GB" sz="900" u="none" cap="none" strike="noStrike">
                  <a:solidFill>
                    <a:schemeClr val="dk2"/>
                  </a:solidFill>
                  <a:latin typeface="Barlow Medium"/>
                  <a:ea typeface="Barlow Medium"/>
                  <a:cs typeface="Barlow Medium"/>
                  <a:sym typeface="Barlow Medium"/>
                </a:rPr>
                <a:t>Lorem Ipsum is simply dummy text of the printing and industry's standard dummy text ever since specimen book. It has survived not only five centuries, but also the leap into unchanged It was</a:t>
              </a:r>
              <a:endParaRPr sz="500"/>
            </a:p>
          </p:txBody>
        </p:sp>
        <p:grpSp>
          <p:nvGrpSpPr>
            <p:cNvPr id="79" name="Google Shape;79;p15"/>
            <p:cNvGrpSpPr/>
            <p:nvPr/>
          </p:nvGrpSpPr>
          <p:grpSpPr>
            <a:xfrm>
              <a:off x="18841604" y="1024600"/>
              <a:ext cx="4379100" cy="687481"/>
              <a:chOff x="18841604" y="1024600"/>
              <a:chExt cx="4379100" cy="687481"/>
            </a:xfrm>
          </p:grpSpPr>
          <p:sp>
            <p:nvSpPr>
              <p:cNvPr id="80" name="Google Shape;80;p15"/>
              <p:cNvSpPr txBox="1"/>
              <p:nvPr/>
            </p:nvSpPr>
            <p:spPr>
              <a:xfrm>
                <a:off x="18841604" y="1024600"/>
                <a:ext cx="4379100" cy="471900"/>
              </a:xfrm>
              <a:prstGeom prst="rect">
                <a:avLst/>
              </a:prstGeom>
              <a:noFill/>
              <a:ln>
                <a:noFill/>
              </a:ln>
            </p:spPr>
            <p:txBody>
              <a:bodyPr anchorCtr="0" anchor="t" bIns="19050" lIns="19050" spcFirstLastPara="1" rIns="19050" wrap="square" tIns="19050">
                <a:spAutoFit/>
              </a:bodyPr>
              <a:lstStyle/>
              <a:p>
                <a:pPr indent="0" lvl="0" marL="0" marR="0" rtl="0" algn="r">
                  <a:lnSpc>
                    <a:spcPct val="100000"/>
                  </a:lnSpc>
                  <a:spcBef>
                    <a:spcPts val="0"/>
                  </a:spcBef>
                  <a:spcAft>
                    <a:spcPts val="0"/>
                  </a:spcAft>
                  <a:buClr>
                    <a:schemeClr val="accent3"/>
                  </a:buClr>
                  <a:buSzPts val="900"/>
                  <a:buFont typeface="Barlow Medium"/>
                  <a:buNone/>
                </a:pPr>
                <a:r>
                  <a:rPr b="0" i="0" lang="en-GB" sz="900" u="none" cap="none" strike="noStrike">
                    <a:solidFill>
                      <a:schemeClr val="accent3"/>
                    </a:solidFill>
                    <a:latin typeface="Barlow Medium"/>
                    <a:ea typeface="Barlow Medium"/>
                    <a:cs typeface="Barlow Medium"/>
                    <a:sym typeface="Barlow Medium"/>
                  </a:rPr>
                  <a:t>Template by</a:t>
                </a:r>
                <a:r>
                  <a:rPr b="1" i="0" lang="en-GB" sz="900" u="none" cap="none" strike="noStrike">
                    <a:solidFill>
                      <a:schemeClr val="accent3"/>
                    </a:solidFill>
                    <a:latin typeface="Barlow"/>
                    <a:ea typeface="Barlow"/>
                    <a:cs typeface="Barlow"/>
                    <a:sym typeface="Barlow"/>
                  </a:rPr>
                  <a:t> </a:t>
                </a:r>
                <a:r>
                  <a:rPr b="1" i="0" lang="en-GB" sz="900" u="sng" cap="none" strike="noStrike">
                    <a:solidFill>
                      <a:schemeClr val="hlink"/>
                    </a:solidFill>
                    <a:latin typeface="Barlow"/>
                    <a:ea typeface="Barlow"/>
                    <a:cs typeface="Barlow"/>
                    <a:sym typeface="Barlow"/>
                    <a:hlinkClick r:id="rId3"/>
                  </a:rPr>
                  <a:t>HiSlide.io</a:t>
                </a:r>
                <a:endParaRPr sz="500"/>
              </a:p>
            </p:txBody>
          </p:sp>
          <p:sp>
            <p:nvSpPr>
              <p:cNvPr id="81" name="Google Shape;81;p15"/>
              <p:cNvSpPr txBox="1"/>
              <p:nvPr/>
            </p:nvSpPr>
            <p:spPr>
              <a:xfrm>
                <a:off x="19976586" y="1440212"/>
                <a:ext cx="3219756" cy="271869"/>
              </a:xfrm>
              <a:prstGeom prst="rect">
                <a:avLst/>
              </a:prstGeom>
              <a:noFill/>
              <a:ln>
                <a:noFill/>
              </a:ln>
            </p:spPr>
            <p:txBody>
              <a:bodyPr anchorCtr="0" anchor="t" bIns="19050" lIns="19050" spcFirstLastPara="1" rIns="19050" wrap="square" tIns="19050">
                <a:spAutoFit/>
              </a:bodyPr>
              <a:lstStyle/>
              <a:p>
                <a:pPr indent="0" lvl="0" marL="0" marR="0" rtl="0" algn="r">
                  <a:lnSpc>
                    <a:spcPct val="100000"/>
                  </a:lnSpc>
                  <a:spcBef>
                    <a:spcPts val="0"/>
                  </a:spcBef>
                  <a:spcAft>
                    <a:spcPts val="0"/>
                  </a:spcAft>
                  <a:buClr>
                    <a:schemeClr val="dk2"/>
                  </a:buClr>
                  <a:buSzPts val="400"/>
                  <a:buFont typeface="Barlow Medium"/>
                  <a:buNone/>
                </a:pPr>
                <a:r>
                  <a:rPr b="0" i="0" lang="en-GB" sz="400" u="none" cap="none" strike="noStrike">
                    <a:solidFill>
                      <a:schemeClr val="dk2"/>
                    </a:solidFill>
                    <a:latin typeface="Barlow Medium"/>
                    <a:ea typeface="Barlow Medium"/>
                    <a:cs typeface="Barlow Medium"/>
                    <a:sym typeface="Barlow Medium"/>
                  </a:rPr>
                  <a:t>POWERPOINT - KEYNOTE - GOOGLE SLIDES</a:t>
                </a:r>
                <a:endParaRPr sz="500"/>
              </a:p>
            </p:txBody>
          </p:sp>
        </p:grpSp>
      </p:gr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White">
  <a:themeElements>
    <a:clrScheme name="HiSlide Base Colour Theme">
      <a:dk1>
        <a:srgbClr val="2A363E"/>
      </a:dk1>
      <a:lt1>
        <a:srgbClr val="FEFFFE"/>
      </a:lt1>
      <a:dk2>
        <a:srgbClr val="8B909B"/>
      </a:dk2>
      <a:lt2>
        <a:srgbClr val="F3F4F5"/>
      </a:lt2>
      <a:accent1>
        <a:srgbClr val="FECC42"/>
      </a:accent1>
      <a:accent2>
        <a:srgbClr val="FA7571"/>
      </a:accent2>
      <a:accent3>
        <a:srgbClr val="2598F5"/>
      </a:accent3>
      <a:accent4>
        <a:srgbClr val="924883"/>
      </a:accent4>
      <a:accent5>
        <a:srgbClr val="9BCAFA"/>
      </a:accent5>
      <a:accent6>
        <a:srgbClr val="D5D8DA"/>
      </a:accent6>
      <a:hlink>
        <a:srgbClr val="2598F3"/>
      </a:hlink>
      <a:folHlink>
        <a:srgbClr val="2598F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