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 SemiBold"/>
      <p:regular r:id="rId20"/>
      <p:bold r:id="rId21"/>
      <p:italic r:id="rId22"/>
      <p:boldItalic r:id="rId23"/>
    </p:embeddedFont>
    <p:embeddedFont>
      <p:font typeface="Barlow"/>
      <p:bold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SemiBold-regular.fntdata"/><Relationship Id="rId22" Type="http://schemas.openxmlformats.org/officeDocument/2006/relationships/font" Target="fonts/BarlowSemiBold-italic.fntdata"/><Relationship Id="rId21" Type="http://schemas.openxmlformats.org/officeDocument/2006/relationships/font" Target="fonts/BarlowSemiBold-bold.fntdata"/><Relationship Id="rId24" Type="http://schemas.openxmlformats.org/officeDocument/2006/relationships/font" Target="fonts/Barlow-bold.fntdata"/><Relationship Id="rId23" Type="http://schemas.openxmlformats.org/officeDocument/2006/relationships/font" Target="fonts/BarlowSemiBold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25" Type="http://schemas.openxmlformats.org/officeDocument/2006/relationships/font" Target="fonts/Barlow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19" Type="http://schemas.openxmlformats.org/officeDocument/2006/relationships/font" Target="fonts/HelveticaNeueLight-boldItalic.fntdata"/><Relationship Id="rId18" Type="http://schemas.openxmlformats.org/officeDocument/2006/relationships/font" Target="fonts/HelveticaNeue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c07da639c6_2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1c07da639c6_2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15"/>
          <p:cNvGrpSpPr/>
          <p:nvPr/>
        </p:nvGrpSpPr>
        <p:grpSpPr>
          <a:xfrm>
            <a:off x="658854" y="384225"/>
            <a:ext cx="8048847" cy="3937703"/>
            <a:chOff x="1756945" y="1024600"/>
            <a:chExt cx="21463593" cy="10500542"/>
          </a:xfrm>
        </p:grpSpPr>
        <p:sp>
          <p:nvSpPr>
            <p:cNvPr id="61" name="Google Shape;61;p15"/>
            <p:cNvSpPr/>
            <p:nvPr/>
          </p:nvSpPr>
          <p:spPr>
            <a:xfrm>
              <a:off x="1756945" y="4590057"/>
              <a:ext cx="4083329" cy="4084122"/>
            </a:xfrm>
            <a:custGeom>
              <a:rect b="b" l="l" r="r" t="t"/>
              <a:pathLst>
                <a:path extrusionOk="0" h="21555" w="21532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144743" y="5968930"/>
              <a:ext cx="2608614" cy="2627579"/>
            </a:xfrm>
            <a:custGeom>
              <a:rect b="b" l="l" r="r" t="t"/>
              <a:pathLst>
                <a:path extrusionOk="0" h="21600" w="2160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4705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3" name="Google Shape;63;p15"/>
            <p:cNvSpPr txBox="1"/>
            <p:nvPr/>
          </p:nvSpPr>
          <p:spPr>
            <a:xfrm>
              <a:off x="2275298" y="9614169"/>
              <a:ext cx="3046624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64" name="Google Shape;64;p15"/>
            <p:cNvSpPr txBox="1"/>
            <p:nvPr/>
          </p:nvSpPr>
          <p:spPr>
            <a:xfrm>
              <a:off x="2176574" y="10280540"/>
              <a:ext cx="3244072" cy="1244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typesetting industry.</a:t>
              </a:r>
              <a:endParaRPr sz="500"/>
            </a:p>
          </p:txBody>
        </p:sp>
        <p:sp>
          <p:nvSpPr>
            <p:cNvPr id="65" name="Google Shape;65;p15"/>
            <p:cNvSpPr txBox="1"/>
            <p:nvPr/>
          </p:nvSpPr>
          <p:spPr>
            <a:xfrm>
              <a:off x="7818825" y="8528973"/>
              <a:ext cx="3046624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66" name="Google Shape;66;p15"/>
            <p:cNvSpPr txBox="1"/>
            <p:nvPr/>
          </p:nvSpPr>
          <p:spPr>
            <a:xfrm>
              <a:off x="7720101" y="9195344"/>
              <a:ext cx="3244072" cy="1244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typesetting industry.</a:t>
              </a:r>
              <a:endParaRPr sz="500"/>
            </a:p>
          </p:txBody>
        </p:sp>
        <p:sp>
          <p:nvSpPr>
            <p:cNvPr id="67" name="Google Shape;67;p15"/>
            <p:cNvSpPr txBox="1"/>
            <p:nvPr/>
          </p:nvSpPr>
          <p:spPr>
            <a:xfrm>
              <a:off x="13362352" y="9614169"/>
              <a:ext cx="3046624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68" name="Google Shape;68;p15"/>
            <p:cNvSpPr txBox="1"/>
            <p:nvPr/>
          </p:nvSpPr>
          <p:spPr>
            <a:xfrm>
              <a:off x="13263628" y="10280540"/>
              <a:ext cx="3244072" cy="1244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typesetting industry.</a:t>
              </a:r>
              <a:endParaRPr sz="500"/>
            </a:p>
          </p:txBody>
        </p:sp>
        <p:sp>
          <p:nvSpPr>
            <p:cNvPr id="69" name="Google Shape;69;p15"/>
            <p:cNvSpPr txBox="1"/>
            <p:nvPr/>
          </p:nvSpPr>
          <p:spPr>
            <a:xfrm>
              <a:off x="18905878" y="8528973"/>
              <a:ext cx="3046624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70" name="Google Shape;70;p15"/>
            <p:cNvSpPr txBox="1"/>
            <p:nvPr/>
          </p:nvSpPr>
          <p:spPr>
            <a:xfrm>
              <a:off x="18807154" y="9195344"/>
              <a:ext cx="3244072" cy="1244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typesetting industry.</a:t>
              </a:r>
              <a:endParaRPr sz="500"/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7300472" y="3333924"/>
              <a:ext cx="4083329" cy="4084123"/>
            </a:xfrm>
            <a:custGeom>
              <a:rect b="b" l="l" r="r" t="t"/>
              <a:pathLst>
                <a:path extrusionOk="0" h="21555" w="21532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8688270" y="4712797"/>
              <a:ext cx="2608614" cy="2627580"/>
            </a:xfrm>
            <a:custGeom>
              <a:rect b="b" l="l" r="r" t="t"/>
              <a:pathLst>
                <a:path extrusionOk="0" h="21600" w="2160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4705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12843999" y="4590057"/>
              <a:ext cx="4083328" cy="4084122"/>
            </a:xfrm>
            <a:custGeom>
              <a:rect b="b" l="l" r="r" t="t"/>
              <a:pathLst>
                <a:path extrusionOk="0" h="21555" w="21532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14231797" y="5968930"/>
              <a:ext cx="2608613" cy="2627579"/>
            </a:xfrm>
            <a:custGeom>
              <a:rect b="b" l="l" r="r" t="t"/>
              <a:pathLst>
                <a:path extrusionOk="0" h="21600" w="2160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4705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8387526" y="3333924"/>
              <a:ext cx="4083328" cy="4084123"/>
            </a:xfrm>
            <a:custGeom>
              <a:rect b="b" l="l" r="r" t="t"/>
              <a:pathLst>
                <a:path extrusionOk="0" h="21555" w="21532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19775324" y="4712797"/>
              <a:ext cx="2608613" cy="2627580"/>
            </a:xfrm>
            <a:custGeom>
              <a:rect b="b" l="l" r="r" t="t"/>
              <a:pathLst>
                <a:path extrusionOk="0" h="21600" w="21600">
                  <a:moveTo>
                    <a:pt x="10927" y="0"/>
                  </a:moveTo>
                  <a:lnTo>
                    <a:pt x="21600" y="10588"/>
                  </a:lnTo>
                  <a:lnTo>
                    <a:pt x="20323" y="13999"/>
                  </a:lnTo>
                  <a:cubicBezTo>
                    <a:pt x="20289" y="14085"/>
                    <a:pt x="20225" y="14155"/>
                    <a:pt x="20141" y="14196"/>
                  </a:cubicBezTo>
                  <a:cubicBezTo>
                    <a:pt x="20046" y="14243"/>
                    <a:pt x="19936" y="14248"/>
                    <a:pt x="19837" y="14210"/>
                  </a:cubicBezTo>
                  <a:lnTo>
                    <a:pt x="16925" y="13622"/>
                  </a:lnTo>
                  <a:cubicBezTo>
                    <a:pt x="16823" y="13593"/>
                    <a:pt x="16717" y="13586"/>
                    <a:pt x="16613" y="13601"/>
                  </a:cubicBezTo>
                  <a:cubicBezTo>
                    <a:pt x="16469" y="13622"/>
                    <a:pt x="16335" y="13685"/>
                    <a:pt x="16226" y="13781"/>
                  </a:cubicBezTo>
                  <a:cubicBezTo>
                    <a:pt x="15987" y="14111"/>
                    <a:pt x="15727" y="14426"/>
                    <a:pt x="15449" y="14724"/>
                  </a:cubicBezTo>
                  <a:cubicBezTo>
                    <a:pt x="15155" y="15039"/>
                    <a:pt x="14840" y="15334"/>
                    <a:pt x="14507" y="15608"/>
                  </a:cubicBezTo>
                  <a:cubicBezTo>
                    <a:pt x="14439" y="15670"/>
                    <a:pt x="14388" y="15749"/>
                    <a:pt x="14360" y="15836"/>
                  </a:cubicBezTo>
                  <a:cubicBezTo>
                    <a:pt x="14327" y="15936"/>
                    <a:pt x="14325" y="16043"/>
                    <a:pt x="14353" y="16144"/>
                  </a:cubicBezTo>
                  <a:lnTo>
                    <a:pt x="15174" y="19225"/>
                  </a:lnTo>
                  <a:cubicBezTo>
                    <a:pt x="15208" y="19305"/>
                    <a:pt x="15207" y="19395"/>
                    <a:pt x="15173" y="19475"/>
                  </a:cubicBezTo>
                  <a:cubicBezTo>
                    <a:pt x="15135" y="19560"/>
                    <a:pt x="15063" y="19625"/>
                    <a:pt x="14973" y="19653"/>
                  </a:cubicBezTo>
                  <a:lnTo>
                    <a:pt x="10624" y="21600"/>
                  </a:lnTo>
                  <a:lnTo>
                    <a:pt x="0" y="11003"/>
                  </a:lnTo>
                  <a:cubicBezTo>
                    <a:pt x="1492" y="12433"/>
                    <a:pt x="3416" y="13159"/>
                    <a:pt x="5346" y="13179"/>
                  </a:cubicBezTo>
                  <a:cubicBezTo>
                    <a:pt x="7288" y="13199"/>
                    <a:pt x="9238" y="12503"/>
                    <a:pt x="10756" y="11081"/>
                  </a:cubicBezTo>
                  <a:cubicBezTo>
                    <a:pt x="12349" y="9588"/>
                    <a:pt x="13165" y="7588"/>
                    <a:pt x="13196" y="5576"/>
                  </a:cubicBezTo>
                  <a:cubicBezTo>
                    <a:pt x="13227" y="3564"/>
                    <a:pt x="12472" y="1541"/>
                    <a:pt x="10927" y="0"/>
                  </a:cubicBezTo>
                  <a:close/>
                </a:path>
              </a:pathLst>
            </a:custGeom>
            <a:solidFill>
              <a:srgbClr val="000000">
                <a:alpha val="4705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77;p15"/>
            <p:cNvSpPr txBox="1"/>
            <p:nvPr/>
          </p:nvSpPr>
          <p:spPr>
            <a:xfrm>
              <a:off x="8458319" y="1688226"/>
              <a:ext cx="7467361" cy="8104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Gears Infographic</a:t>
              </a:r>
              <a:endParaRPr sz="500"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566716" y="6280286"/>
              <a:ext cx="489187" cy="602063"/>
            </a:xfrm>
            <a:custGeom>
              <a:rect b="b" l="l" r="r" t="t"/>
              <a:pathLst>
                <a:path extrusionOk="0" h="21500" w="20923">
                  <a:moveTo>
                    <a:pt x="13944" y="15082"/>
                  </a:moveTo>
                  <a:cubicBezTo>
                    <a:pt x="14769" y="15903"/>
                    <a:pt x="15087" y="17000"/>
                    <a:pt x="14801" y="18045"/>
                  </a:cubicBezTo>
                  <a:cubicBezTo>
                    <a:pt x="14467" y="18995"/>
                    <a:pt x="13663" y="19782"/>
                    <a:pt x="12591" y="20207"/>
                  </a:cubicBezTo>
                  <a:cubicBezTo>
                    <a:pt x="12249" y="20346"/>
                    <a:pt x="12057" y="20656"/>
                    <a:pt x="12119" y="20969"/>
                  </a:cubicBezTo>
                  <a:cubicBezTo>
                    <a:pt x="12193" y="21289"/>
                    <a:pt x="12538" y="21515"/>
                    <a:pt x="12928" y="21498"/>
                  </a:cubicBezTo>
                  <a:cubicBezTo>
                    <a:pt x="15665" y="21380"/>
                    <a:pt x="18149" y="20123"/>
                    <a:pt x="19541" y="18152"/>
                  </a:cubicBezTo>
                  <a:cubicBezTo>
                    <a:pt x="20865" y="16229"/>
                    <a:pt x="21256" y="13956"/>
                    <a:pt x="20634" y="11800"/>
                  </a:cubicBezTo>
                  <a:cubicBezTo>
                    <a:pt x="20032" y="9698"/>
                    <a:pt x="18774" y="7768"/>
                    <a:pt x="16986" y="6205"/>
                  </a:cubicBezTo>
                  <a:cubicBezTo>
                    <a:pt x="16680" y="5937"/>
                    <a:pt x="16170" y="5926"/>
                    <a:pt x="15848" y="6182"/>
                  </a:cubicBezTo>
                  <a:cubicBezTo>
                    <a:pt x="15797" y="6222"/>
                    <a:pt x="15753" y="6268"/>
                    <a:pt x="15716" y="6318"/>
                  </a:cubicBezTo>
                  <a:cubicBezTo>
                    <a:pt x="15290" y="6864"/>
                    <a:pt x="14755" y="7345"/>
                    <a:pt x="14135" y="7741"/>
                  </a:cubicBezTo>
                  <a:cubicBezTo>
                    <a:pt x="13412" y="4747"/>
                    <a:pt x="11456" y="2060"/>
                    <a:pt x="8606" y="147"/>
                  </a:cubicBezTo>
                  <a:cubicBezTo>
                    <a:pt x="8258" y="-85"/>
                    <a:pt x="7752" y="-38"/>
                    <a:pt x="7475" y="252"/>
                  </a:cubicBezTo>
                  <a:cubicBezTo>
                    <a:pt x="7427" y="302"/>
                    <a:pt x="7388" y="357"/>
                    <a:pt x="7359" y="415"/>
                  </a:cubicBezTo>
                  <a:cubicBezTo>
                    <a:pt x="5389" y="4399"/>
                    <a:pt x="1463" y="7118"/>
                    <a:pt x="237" y="11367"/>
                  </a:cubicBezTo>
                  <a:cubicBezTo>
                    <a:pt x="-344" y="13580"/>
                    <a:pt x="152" y="15895"/>
                    <a:pt x="1617" y="17803"/>
                  </a:cubicBezTo>
                  <a:cubicBezTo>
                    <a:pt x="2985" y="19515"/>
                    <a:pt x="4497" y="20961"/>
                    <a:pt x="6853" y="21478"/>
                  </a:cubicBezTo>
                  <a:cubicBezTo>
                    <a:pt x="6920" y="21492"/>
                    <a:pt x="6990" y="21500"/>
                    <a:pt x="7059" y="21500"/>
                  </a:cubicBezTo>
                  <a:cubicBezTo>
                    <a:pt x="7503" y="21500"/>
                    <a:pt x="7863" y="21199"/>
                    <a:pt x="7863" y="20828"/>
                  </a:cubicBezTo>
                  <a:cubicBezTo>
                    <a:pt x="7863" y="20691"/>
                    <a:pt x="7813" y="20558"/>
                    <a:pt x="7720" y="20445"/>
                  </a:cubicBezTo>
                  <a:cubicBezTo>
                    <a:pt x="6847" y="19396"/>
                    <a:pt x="6069" y="18362"/>
                    <a:pt x="6116" y="17228"/>
                  </a:cubicBezTo>
                  <a:cubicBezTo>
                    <a:pt x="6160" y="16688"/>
                    <a:pt x="6350" y="16163"/>
                    <a:pt x="6670" y="15693"/>
                  </a:cubicBezTo>
                  <a:cubicBezTo>
                    <a:pt x="6925" y="15293"/>
                    <a:pt x="7235" y="14918"/>
                    <a:pt x="7594" y="14578"/>
                  </a:cubicBezTo>
                  <a:cubicBezTo>
                    <a:pt x="7840" y="14346"/>
                    <a:pt x="8108" y="14127"/>
                    <a:pt x="8376" y="13906"/>
                  </a:cubicBezTo>
                  <a:cubicBezTo>
                    <a:pt x="8799" y="13576"/>
                    <a:pt x="9194" y="13220"/>
                    <a:pt x="9557" y="12843"/>
                  </a:cubicBezTo>
                  <a:cubicBezTo>
                    <a:pt x="11283" y="13800"/>
                    <a:pt x="12414" y="15345"/>
                    <a:pt x="12649" y="17064"/>
                  </a:cubicBezTo>
                  <a:cubicBezTo>
                    <a:pt x="13307" y="16526"/>
                    <a:pt x="13759" y="15836"/>
                    <a:pt x="13944" y="15082"/>
                  </a:cubicBezTo>
                  <a:close/>
                </a:path>
              </a:pathLst>
            </a:custGeom>
            <a:solidFill>
              <a:srgbClr val="D6D7DB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14691418" y="6331105"/>
              <a:ext cx="413889" cy="602026"/>
            </a:xfrm>
            <a:custGeom>
              <a:rect b="b" l="l" r="r" t="t"/>
              <a:pathLst>
                <a:path extrusionOk="0" h="21600" w="21599">
                  <a:moveTo>
                    <a:pt x="7855" y="21600"/>
                  </a:moveTo>
                  <a:cubicBezTo>
                    <a:pt x="7313" y="21600"/>
                    <a:pt x="6873" y="21298"/>
                    <a:pt x="6873" y="20925"/>
                  </a:cubicBezTo>
                  <a:cubicBezTo>
                    <a:pt x="6873" y="20877"/>
                    <a:pt x="6880" y="20830"/>
                    <a:pt x="6895" y="20783"/>
                  </a:cubicBezTo>
                  <a:lnTo>
                    <a:pt x="9586" y="12150"/>
                  </a:lnTo>
                  <a:lnTo>
                    <a:pt x="983" y="12150"/>
                  </a:lnTo>
                  <a:cubicBezTo>
                    <a:pt x="440" y="12150"/>
                    <a:pt x="0" y="11848"/>
                    <a:pt x="0" y="11475"/>
                  </a:cubicBezTo>
                  <a:cubicBezTo>
                    <a:pt x="0" y="11394"/>
                    <a:pt x="21" y="11314"/>
                    <a:pt x="63" y="11238"/>
                  </a:cubicBezTo>
                  <a:lnTo>
                    <a:pt x="5953" y="438"/>
                  </a:lnTo>
                  <a:cubicBezTo>
                    <a:pt x="6097" y="175"/>
                    <a:pt x="6464" y="0"/>
                    <a:pt x="6873" y="0"/>
                  </a:cubicBezTo>
                  <a:lnTo>
                    <a:pt x="17673" y="0"/>
                  </a:lnTo>
                  <a:cubicBezTo>
                    <a:pt x="18215" y="0"/>
                    <a:pt x="18655" y="303"/>
                    <a:pt x="18655" y="675"/>
                  </a:cubicBezTo>
                  <a:cubicBezTo>
                    <a:pt x="18655" y="772"/>
                    <a:pt x="18625" y="867"/>
                    <a:pt x="18567" y="955"/>
                  </a:cubicBezTo>
                  <a:lnTo>
                    <a:pt x="14289" y="7425"/>
                  </a:lnTo>
                  <a:lnTo>
                    <a:pt x="20619" y="7425"/>
                  </a:lnTo>
                  <a:cubicBezTo>
                    <a:pt x="21161" y="7425"/>
                    <a:pt x="21600" y="7728"/>
                    <a:pt x="21599" y="8101"/>
                  </a:cubicBezTo>
                  <a:cubicBezTo>
                    <a:pt x="21599" y="8236"/>
                    <a:pt x="21540" y="8369"/>
                    <a:pt x="21428" y="8481"/>
                  </a:cubicBezTo>
                  <a:lnTo>
                    <a:pt x="8665" y="21306"/>
                  </a:lnTo>
                  <a:cubicBezTo>
                    <a:pt x="8482" y="21490"/>
                    <a:pt x="8179" y="21600"/>
                    <a:pt x="7855" y="21600"/>
                  </a:cubicBezTo>
                  <a:close/>
                </a:path>
              </a:pathLst>
            </a:custGeom>
            <a:solidFill>
              <a:srgbClr val="D6D7DB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20153730" y="5050988"/>
              <a:ext cx="601952" cy="573795"/>
            </a:xfrm>
            <a:custGeom>
              <a:rect b="b" l="l" r="r" t="t"/>
              <a:pathLst>
                <a:path extrusionOk="0" h="21493" w="21498">
                  <a:moveTo>
                    <a:pt x="21465" y="8141"/>
                  </a:moveTo>
                  <a:cubicBezTo>
                    <a:pt x="21391" y="7901"/>
                    <a:pt x="21200" y="7720"/>
                    <a:pt x="20964" y="7669"/>
                  </a:cubicBezTo>
                  <a:lnTo>
                    <a:pt x="14578" y="6269"/>
                  </a:lnTo>
                  <a:lnTo>
                    <a:pt x="11334" y="328"/>
                  </a:lnTo>
                  <a:cubicBezTo>
                    <a:pt x="11121" y="-9"/>
                    <a:pt x="10687" y="-102"/>
                    <a:pt x="10365" y="122"/>
                  </a:cubicBezTo>
                  <a:cubicBezTo>
                    <a:pt x="10287" y="176"/>
                    <a:pt x="10220" y="246"/>
                    <a:pt x="10168" y="328"/>
                  </a:cubicBezTo>
                  <a:lnTo>
                    <a:pt x="6919" y="6269"/>
                  </a:lnTo>
                  <a:lnTo>
                    <a:pt x="536" y="7669"/>
                  </a:lnTo>
                  <a:cubicBezTo>
                    <a:pt x="172" y="7748"/>
                    <a:pt x="-61" y="8121"/>
                    <a:pt x="14" y="8502"/>
                  </a:cubicBezTo>
                  <a:cubicBezTo>
                    <a:pt x="39" y="8624"/>
                    <a:pt x="93" y="8737"/>
                    <a:pt x="172" y="8829"/>
                  </a:cubicBezTo>
                  <a:lnTo>
                    <a:pt x="4556" y="13903"/>
                  </a:lnTo>
                  <a:lnTo>
                    <a:pt x="3851" y="20709"/>
                  </a:lnTo>
                  <a:cubicBezTo>
                    <a:pt x="3812" y="21096"/>
                    <a:pt x="4079" y="21443"/>
                    <a:pt x="4448" y="21485"/>
                  </a:cubicBezTo>
                  <a:cubicBezTo>
                    <a:pt x="4565" y="21498"/>
                    <a:pt x="4684" y="21478"/>
                    <a:pt x="4792" y="21428"/>
                  </a:cubicBezTo>
                  <a:lnTo>
                    <a:pt x="10748" y="18625"/>
                  </a:lnTo>
                  <a:lnTo>
                    <a:pt x="16702" y="21431"/>
                  </a:lnTo>
                  <a:cubicBezTo>
                    <a:pt x="16789" y="21472"/>
                    <a:pt x="16882" y="21493"/>
                    <a:pt x="16977" y="21493"/>
                  </a:cubicBezTo>
                  <a:cubicBezTo>
                    <a:pt x="17348" y="21493"/>
                    <a:pt x="17649" y="21177"/>
                    <a:pt x="17649" y="20788"/>
                  </a:cubicBezTo>
                  <a:cubicBezTo>
                    <a:pt x="17649" y="20763"/>
                    <a:pt x="17648" y="20737"/>
                    <a:pt x="17645" y="20711"/>
                  </a:cubicBezTo>
                  <a:lnTo>
                    <a:pt x="16940" y="13903"/>
                  </a:lnTo>
                  <a:lnTo>
                    <a:pt x="21324" y="8829"/>
                  </a:lnTo>
                  <a:cubicBezTo>
                    <a:pt x="21485" y="8643"/>
                    <a:pt x="21539" y="8380"/>
                    <a:pt x="21465" y="8141"/>
                  </a:cubicBezTo>
                  <a:close/>
                </a:path>
              </a:pathLst>
            </a:custGeom>
            <a:solidFill>
              <a:srgbClr val="D6D7DB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9041277" y="5049291"/>
              <a:ext cx="601719" cy="602589"/>
            </a:xfrm>
            <a:custGeom>
              <a:rect b="b" l="l" r="r" t="t"/>
              <a:pathLst>
                <a:path extrusionOk="0" h="21356" w="21023">
                  <a:moveTo>
                    <a:pt x="15748" y="1025"/>
                  </a:moveTo>
                  <a:lnTo>
                    <a:pt x="12233" y="4592"/>
                  </a:lnTo>
                  <a:lnTo>
                    <a:pt x="13133" y="8001"/>
                  </a:lnTo>
                  <a:lnTo>
                    <a:pt x="16495" y="8915"/>
                  </a:lnTo>
                  <a:lnTo>
                    <a:pt x="19948" y="5410"/>
                  </a:lnTo>
                  <a:cubicBezTo>
                    <a:pt x="20146" y="5164"/>
                    <a:pt x="20502" y="5127"/>
                    <a:pt x="20744" y="5328"/>
                  </a:cubicBezTo>
                  <a:cubicBezTo>
                    <a:pt x="20872" y="5434"/>
                    <a:pt x="20949" y="5591"/>
                    <a:pt x="20952" y="5759"/>
                  </a:cubicBezTo>
                  <a:cubicBezTo>
                    <a:pt x="21257" y="7834"/>
                    <a:pt x="20564" y="9932"/>
                    <a:pt x="19088" y="11402"/>
                  </a:cubicBezTo>
                  <a:cubicBezTo>
                    <a:pt x="17801" y="12712"/>
                    <a:pt x="16033" y="13418"/>
                    <a:pt x="14211" y="13348"/>
                  </a:cubicBezTo>
                  <a:cubicBezTo>
                    <a:pt x="13191" y="13306"/>
                    <a:pt x="12198" y="13690"/>
                    <a:pt x="11465" y="14412"/>
                  </a:cubicBezTo>
                  <a:lnTo>
                    <a:pt x="5585" y="20379"/>
                  </a:lnTo>
                  <a:cubicBezTo>
                    <a:pt x="4967" y="21004"/>
                    <a:pt x="4130" y="21356"/>
                    <a:pt x="3257" y="21356"/>
                  </a:cubicBezTo>
                  <a:cubicBezTo>
                    <a:pt x="3206" y="21356"/>
                    <a:pt x="3154" y="21356"/>
                    <a:pt x="3102" y="21352"/>
                  </a:cubicBezTo>
                  <a:cubicBezTo>
                    <a:pt x="2174" y="21305"/>
                    <a:pt x="1309" y="20864"/>
                    <a:pt x="718" y="20137"/>
                  </a:cubicBezTo>
                  <a:cubicBezTo>
                    <a:pt x="-343" y="18762"/>
                    <a:pt x="-215" y="16798"/>
                    <a:pt x="1014" y="15577"/>
                  </a:cubicBezTo>
                  <a:lnTo>
                    <a:pt x="6814" y="9694"/>
                  </a:lnTo>
                  <a:cubicBezTo>
                    <a:pt x="7527" y="8951"/>
                    <a:pt x="7906" y="7943"/>
                    <a:pt x="7861" y="6907"/>
                  </a:cubicBezTo>
                  <a:cubicBezTo>
                    <a:pt x="7800" y="5061"/>
                    <a:pt x="8494" y="3270"/>
                    <a:pt x="9780" y="1961"/>
                  </a:cubicBezTo>
                  <a:cubicBezTo>
                    <a:pt x="11245" y="457"/>
                    <a:pt x="13332" y="-244"/>
                    <a:pt x="15393" y="76"/>
                  </a:cubicBezTo>
                  <a:cubicBezTo>
                    <a:pt x="15693" y="88"/>
                    <a:pt x="15927" y="345"/>
                    <a:pt x="15914" y="650"/>
                  </a:cubicBezTo>
                  <a:cubicBezTo>
                    <a:pt x="15909" y="792"/>
                    <a:pt x="15849" y="927"/>
                    <a:pt x="15748" y="1025"/>
                  </a:cubicBezTo>
                  <a:close/>
                  <a:moveTo>
                    <a:pt x="3947" y="17319"/>
                  </a:moveTo>
                  <a:cubicBezTo>
                    <a:pt x="3561" y="16929"/>
                    <a:pt x="2937" y="16929"/>
                    <a:pt x="2552" y="17320"/>
                  </a:cubicBezTo>
                  <a:cubicBezTo>
                    <a:pt x="2167" y="17711"/>
                    <a:pt x="2167" y="18344"/>
                    <a:pt x="2553" y="18734"/>
                  </a:cubicBezTo>
                  <a:cubicBezTo>
                    <a:pt x="2938" y="19125"/>
                    <a:pt x="3562" y="19125"/>
                    <a:pt x="3947" y="18734"/>
                  </a:cubicBezTo>
                  <a:cubicBezTo>
                    <a:pt x="4332" y="18344"/>
                    <a:pt x="4332" y="17711"/>
                    <a:pt x="3947" y="17320"/>
                  </a:cubicBezTo>
                  <a:cubicBezTo>
                    <a:pt x="3947" y="17320"/>
                    <a:pt x="3947" y="17320"/>
                    <a:pt x="3947" y="17319"/>
                  </a:cubicBezTo>
                  <a:close/>
                  <a:moveTo>
                    <a:pt x="6066" y="16113"/>
                  </a:moveTo>
                  <a:lnTo>
                    <a:pt x="10221" y="11897"/>
                  </a:lnTo>
                  <a:cubicBezTo>
                    <a:pt x="10482" y="11642"/>
                    <a:pt x="10490" y="11219"/>
                    <a:pt x="10237" y="10955"/>
                  </a:cubicBezTo>
                  <a:cubicBezTo>
                    <a:pt x="9985" y="10690"/>
                    <a:pt x="9569" y="10682"/>
                    <a:pt x="9308" y="10938"/>
                  </a:cubicBezTo>
                  <a:cubicBezTo>
                    <a:pt x="9302" y="10944"/>
                    <a:pt x="9297" y="10949"/>
                    <a:pt x="9292" y="10955"/>
                  </a:cubicBezTo>
                  <a:lnTo>
                    <a:pt x="5136" y="15170"/>
                  </a:lnTo>
                  <a:cubicBezTo>
                    <a:pt x="4875" y="15426"/>
                    <a:pt x="4868" y="15848"/>
                    <a:pt x="5120" y="16113"/>
                  </a:cubicBezTo>
                  <a:cubicBezTo>
                    <a:pt x="5372" y="16378"/>
                    <a:pt x="5788" y="16386"/>
                    <a:pt x="6049" y="16130"/>
                  </a:cubicBezTo>
                  <a:cubicBezTo>
                    <a:pt x="6055" y="16124"/>
                    <a:pt x="6060" y="16119"/>
                    <a:pt x="6066" y="16113"/>
                  </a:cubicBezTo>
                  <a:close/>
                </a:path>
              </a:pathLst>
            </a:custGeom>
            <a:solidFill>
              <a:srgbClr val="D6D7DB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82" name="Google Shape;82;p15"/>
            <p:cNvGrpSpPr/>
            <p:nvPr/>
          </p:nvGrpSpPr>
          <p:grpSpPr>
            <a:xfrm>
              <a:off x="18612538" y="1024600"/>
              <a:ext cx="4608000" cy="687481"/>
              <a:chOff x="18612538" y="1024600"/>
              <a:chExt cx="4608000" cy="687481"/>
            </a:xfrm>
          </p:grpSpPr>
          <p:sp>
            <p:nvSpPr>
              <p:cNvPr id="83" name="Google Shape;83;p15"/>
              <p:cNvSpPr txBox="1"/>
              <p:nvPr/>
            </p:nvSpPr>
            <p:spPr>
              <a:xfrm>
                <a:off x="18612538" y="1024600"/>
                <a:ext cx="46080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84" name="Google Shape;84;p15"/>
              <p:cNvSpPr txBox="1"/>
              <p:nvPr/>
            </p:nvSpPr>
            <p:spPr>
              <a:xfrm>
                <a:off x="19976586" y="1440212"/>
                <a:ext cx="3219756" cy="2718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