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9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05"/>
    <p:restoredTop sz="94354"/>
  </p:normalViewPr>
  <p:slideViewPr>
    <p:cSldViewPr snapToGrid="0" snapToObjects="1">
      <p:cViewPr varScale="1">
        <p:scale>
          <a:sx n="60" d="100"/>
          <a:sy n="60" d="100"/>
        </p:scale>
        <p:origin x="79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D0502E5F-D86D-EB4A-8AFE-8215B666EEB2}"/>
              </a:ext>
            </a:extLst>
          </p:cNvPr>
          <p:cNvGrpSpPr/>
          <p:nvPr/>
        </p:nvGrpSpPr>
        <p:grpSpPr>
          <a:xfrm>
            <a:off x="1756945" y="1024628"/>
            <a:ext cx="21463712" cy="10500514"/>
            <a:chOff x="1756945" y="1024628"/>
            <a:chExt cx="21463712" cy="10500514"/>
          </a:xfrm>
        </p:grpSpPr>
        <p:sp>
          <p:nvSpPr>
            <p:cNvPr id="753" name="Shape"/>
            <p:cNvSpPr/>
            <p:nvPr/>
          </p:nvSpPr>
          <p:spPr>
            <a:xfrm>
              <a:off x="1756945" y="4590057"/>
              <a:ext cx="4083329" cy="40841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2" h="21555" extrusionOk="0">
                  <a:moveTo>
                    <a:pt x="12837" y="2"/>
                  </a:moveTo>
                  <a:cubicBezTo>
                    <a:pt x="12731" y="-11"/>
                    <a:pt x="12661" y="38"/>
                    <a:pt x="12588" y="172"/>
                  </a:cubicBezTo>
                  <a:cubicBezTo>
                    <a:pt x="12292" y="721"/>
                    <a:pt x="11969" y="1258"/>
                    <a:pt x="11661" y="1801"/>
                  </a:cubicBezTo>
                  <a:cubicBezTo>
                    <a:pt x="11547" y="2001"/>
                    <a:pt x="11418" y="2099"/>
                    <a:pt x="11153" y="2073"/>
                  </a:cubicBezTo>
                  <a:cubicBezTo>
                    <a:pt x="10691" y="2028"/>
                    <a:pt x="10220" y="2032"/>
                    <a:pt x="9759" y="2112"/>
                  </a:cubicBezTo>
                  <a:cubicBezTo>
                    <a:pt x="9550" y="2148"/>
                    <a:pt x="9432" y="2095"/>
                    <a:pt x="9318" y="1917"/>
                  </a:cubicBezTo>
                  <a:cubicBezTo>
                    <a:pt x="8969" y="1370"/>
                    <a:pt x="8594" y="841"/>
                    <a:pt x="8243" y="295"/>
                  </a:cubicBezTo>
                  <a:cubicBezTo>
                    <a:pt x="8145" y="142"/>
                    <a:pt x="8068" y="122"/>
                    <a:pt x="7905" y="198"/>
                  </a:cubicBezTo>
                  <a:cubicBezTo>
                    <a:pt x="6845" y="688"/>
                    <a:pt x="5781" y="1174"/>
                    <a:pt x="4712" y="1644"/>
                  </a:cubicBezTo>
                  <a:cubicBezTo>
                    <a:pt x="4517" y="1730"/>
                    <a:pt x="4517" y="1820"/>
                    <a:pt x="4567" y="1996"/>
                  </a:cubicBezTo>
                  <a:cubicBezTo>
                    <a:pt x="4742" y="2608"/>
                    <a:pt x="4890" y="3227"/>
                    <a:pt x="5065" y="3839"/>
                  </a:cubicBezTo>
                  <a:cubicBezTo>
                    <a:pt x="5122" y="4038"/>
                    <a:pt x="5098" y="4170"/>
                    <a:pt x="4932" y="4306"/>
                  </a:cubicBezTo>
                  <a:cubicBezTo>
                    <a:pt x="4561" y="4610"/>
                    <a:pt x="4227" y="4959"/>
                    <a:pt x="3950" y="5348"/>
                  </a:cubicBezTo>
                  <a:cubicBezTo>
                    <a:pt x="3802" y="5555"/>
                    <a:pt x="3648" y="5573"/>
                    <a:pt x="3439" y="5530"/>
                  </a:cubicBezTo>
                  <a:cubicBezTo>
                    <a:pt x="2827" y="5405"/>
                    <a:pt x="2213" y="5295"/>
                    <a:pt x="1605" y="5156"/>
                  </a:cubicBezTo>
                  <a:cubicBezTo>
                    <a:pt x="1409" y="5111"/>
                    <a:pt x="1325" y="5153"/>
                    <a:pt x="1257" y="5338"/>
                  </a:cubicBezTo>
                  <a:cubicBezTo>
                    <a:pt x="856" y="6423"/>
                    <a:pt x="449" y="7506"/>
                    <a:pt x="35" y="8586"/>
                  </a:cubicBezTo>
                  <a:cubicBezTo>
                    <a:pt x="-34" y="8767"/>
                    <a:pt x="-6" y="8857"/>
                    <a:pt x="173" y="8954"/>
                  </a:cubicBezTo>
                  <a:cubicBezTo>
                    <a:pt x="722" y="9251"/>
                    <a:pt x="1256" y="9574"/>
                    <a:pt x="1798" y="9882"/>
                  </a:cubicBezTo>
                  <a:cubicBezTo>
                    <a:pt x="2001" y="9997"/>
                    <a:pt x="2093" y="10127"/>
                    <a:pt x="2064" y="10392"/>
                  </a:cubicBezTo>
                  <a:cubicBezTo>
                    <a:pt x="2014" y="10855"/>
                    <a:pt x="2039" y="11326"/>
                    <a:pt x="2116" y="11788"/>
                  </a:cubicBezTo>
                  <a:cubicBezTo>
                    <a:pt x="2151" y="11998"/>
                    <a:pt x="2089" y="12115"/>
                    <a:pt x="1913" y="12228"/>
                  </a:cubicBezTo>
                  <a:cubicBezTo>
                    <a:pt x="1367" y="12578"/>
                    <a:pt x="837" y="12953"/>
                    <a:pt x="291" y="13303"/>
                  </a:cubicBezTo>
                  <a:cubicBezTo>
                    <a:pt x="136" y="13403"/>
                    <a:pt x="124" y="13482"/>
                    <a:pt x="199" y="13643"/>
                  </a:cubicBezTo>
                  <a:cubicBezTo>
                    <a:pt x="688" y="14705"/>
                    <a:pt x="1172" y="15768"/>
                    <a:pt x="1642" y="16837"/>
                  </a:cubicBezTo>
                  <a:cubicBezTo>
                    <a:pt x="1728" y="17034"/>
                    <a:pt x="1818" y="17032"/>
                    <a:pt x="1994" y="16982"/>
                  </a:cubicBezTo>
                  <a:cubicBezTo>
                    <a:pt x="2605" y="16807"/>
                    <a:pt x="3223" y="16651"/>
                    <a:pt x="3839" y="16489"/>
                  </a:cubicBezTo>
                  <a:cubicBezTo>
                    <a:pt x="3930" y="16465"/>
                    <a:pt x="4023" y="16451"/>
                    <a:pt x="4118" y="16432"/>
                  </a:cubicBezTo>
                  <a:cubicBezTo>
                    <a:pt x="4164" y="16485"/>
                    <a:pt x="4202" y="16532"/>
                    <a:pt x="4241" y="16576"/>
                  </a:cubicBezTo>
                  <a:cubicBezTo>
                    <a:pt x="4568" y="16944"/>
                    <a:pt x="4922" y="17287"/>
                    <a:pt x="5319" y="17573"/>
                  </a:cubicBezTo>
                  <a:cubicBezTo>
                    <a:pt x="5534" y="17728"/>
                    <a:pt x="5572" y="17885"/>
                    <a:pt x="5524" y="18114"/>
                  </a:cubicBezTo>
                  <a:cubicBezTo>
                    <a:pt x="5398" y="18725"/>
                    <a:pt x="5287" y="19339"/>
                    <a:pt x="5149" y="19947"/>
                  </a:cubicBezTo>
                  <a:cubicBezTo>
                    <a:pt x="5105" y="20142"/>
                    <a:pt x="5145" y="20229"/>
                    <a:pt x="5331" y="20297"/>
                  </a:cubicBezTo>
                  <a:cubicBezTo>
                    <a:pt x="6415" y="20698"/>
                    <a:pt x="7497" y="21106"/>
                    <a:pt x="8576" y="21520"/>
                  </a:cubicBezTo>
                  <a:cubicBezTo>
                    <a:pt x="8757" y="21589"/>
                    <a:pt x="8847" y="21563"/>
                    <a:pt x="8944" y="21383"/>
                  </a:cubicBezTo>
                  <a:cubicBezTo>
                    <a:pt x="9241" y="20834"/>
                    <a:pt x="9562" y="20299"/>
                    <a:pt x="9871" y="19757"/>
                  </a:cubicBezTo>
                  <a:cubicBezTo>
                    <a:pt x="9985" y="19558"/>
                    <a:pt x="10110" y="19452"/>
                    <a:pt x="10378" y="19481"/>
                  </a:cubicBezTo>
                  <a:cubicBezTo>
                    <a:pt x="10828" y="19528"/>
                    <a:pt x="11291" y="19534"/>
                    <a:pt x="11737" y="19445"/>
                  </a:cubicBezTo>
                  <a:cubicBezTo>
                    <a:pt x="12009" y="19391"/>
                    <a:pt x="12126" y="19505"/>
                    <a:pt x="12252" y="19698"/>
                  </a:cubicBezTo>
                  <a:cubicBezTo>
                    <a:pt x="12593" y="20221"/>
                    <a:pt x="12952" y="20733"/>
                    <a:pt x="13290" y="21259"/>
                  </a:cubicBezTo>
                  <a:cubicBezTo>
                    <a:pt x="13387" y="21411"/>
                    <a:pt x="13463" y="21432"/>
                    <a:pt x="13628" y="21356"/>
                  </a:cubicBezTo>
                  <a:cubicBezTo>
                    <a:pt x="14687" y="20866"/>
                    <a:pt x="15750" y="20382"/>
                    <a:pt x="16819" y="19912"/>
                  </a:cubicBezTo>
                  <a:cubicBezTo>
                    <a:pt x="17012" y="19827"/>
                    <a:pt x="17018" y="19738"/>
                    <a:pt x="16967" y="19560"/>
                  </a:cubicBezTo>
                  <a:cubicBezTo>
                    <a:pt x="16791" y="18948"/>
                    <a:pt x="16644" y="18329"/>
                    <a:pt x="16469" y="17716"/>
                  </a:cubicBezTo>
                  <a:cubicBezTo>
                    <a:pt x="16412" y="17519"/>
                    <a:pt x="16433" y="17386"/>
                    <a:pt x="16600" y="17250"/>
                  </a:cubicBezTo>
                  <a:cubicBezTo>
                    <a:pt x="16971" y="16946"/>
                    <a:pt x="17305" y="16598"/>
                    <a:pt x="17584" y="16209"/>
                  </a:cubicBezTo>
                  <a:cubicBezTo>
                    <a:pt x="17730" y="16006"/>
                    <a:pt x="17880" y="15980"/>
                    <a:pt x="18092" y="16024"/>
                  </a:cubicBezTo>
                  <a:cubicBezTo>
                    <a:pt x="18703" y="16151"/>
                    <a:pt x="19318" y="16260"/>
                    <a:pt x="19926" y="16398"/>
                  </a:cubicBezTo>
                  <a:cubicBezTo>
                    <a:pt x="20121" y="16442"/>
                    <a:pt x="20207" y="16404"/>
                    <a:pt x="20276" y="16218"/>
                  </a:cubicBezTo>
                  <a:cubicBezTo>
                    <a:pt x="20676" y="15133"/>
                    <a:pt x="21084" y="14050"/>
                    <a:pt x="21497" y="12970"/>
                  </a:cubicBezTo>
                  <a:cubicBezTo>
                    <a:pt x="21566" y="12790"/>
                    <a:pt x="21541" y="12697"/>
                    <a:pt x="21361" y="12600"/>
                  </a:cubicBezTo>
                  <a:cubicBezTo>
                    <a:pt x="20812" y="12303"/>
                    <a:pt x="20278" y="11982"/>
                    <a:pt x="19736" y="11674"/>
                  </a:cubicBezTo>
                  <a:cubicBezTo>
                    <a:pt x="19535" y="11559"/>
                    <a:pt x="19439" y="11431"/>
                    <a:pt x="19468" y="11163"/>
                  </a:cubicBezTo>
                  <a:cubicBezTo>
                    <a:pt x="19519" y="10701"/>
                    <a:pt x="19493" y="10230"/>
                    <a:pt x="19416" y="9768"/>
                  </a:cubicBezTo>
                  <a:cubicBezTo>
                    <a:pt x="19381" y="9559"/>
                    <a:pt x="19443" y="9442"/>
                    <a:pt x="19620" y="9328"/>
                  </a:cubicBezTo>
                  <a:cubicBezTo>
                    <a:pt x="20166" y="8978"/>
                    <a:pt x="20694" y="8603"/>
                    <a:pt x="21240" y="8252"/>
                  </a:cubicBezTo>
                  <a:cubicBezTo>
                    <a:pt x="21393" y="8154"/>
                    <a:pt x="21411" y="8075"/>
                    <a:pt x="21336" y="7912"/>
                  </a:cubicBezTo>
                  <a:cubicBezTo>
                    <a:pt x="20846" y="6851"/>
                    <a:pt x="20362" y="5788"/>
                    <a:pt x="19892" y="4718"/>
                  </a:cubicBezTo>
                  <a:cubicBezTo>
                    <a:pt x="19806" y="4523"/>
                    <a:pt x="19717" y="4523"/>
                    <a:pt x="19541" y="4574"/>
                  </a:cubicBezTo>
                  <a:cubicBezTo>
                    <a:pt x="18917" y="4751"/>
                    <a:pt x="18286" y="4905"/>
                    <a:pt x="17662" y="5080"/>
                  </a:cubicBezTo>
                  <a:cubicBezTo>
                    <a:pt x="17490" y="5129"/>
                    <a:pt x="17378" y="5103"/>
                    <a:pt x="17261" y="4959"/>
                  </a:cubicBezTo>
                  <a:cubicBezTo>
                    <a:pt x="16959" y="4585"/>
                    <a:pt x="16599" y="4263"/>
                    <a:pt x="16213" y="3983"/>
                  </a:cubicBezTo>
                  <a:cubicBezTo>
                    <a:pt x="16001" y="3828"/>
                    <a:pt x="15960" y="3672"/>
                    <a:pt x="16008" y="3442"/>
                  </a:cubicBezTo>
                  <a:cubicBezTo>
                    <a:pt x="16135" y="2831"/>
                    <a:pt x="16245" y="2217"/>
                    <a:pt x="16383" y="1609"/>
                  </a:cubicBezTo>
                  <a:cubicBezTo>
                    <a:pt x="16428" y="1413"/>
                    <a:pt x="16387" y="1327"/>
                    <a:pt x="16201" y="1258"/>
                  </a:cubicBezTo>
                  <a:cubicBezTo>
                    <a:pt x="15118" y="858"/>
                    <a:pt x="14036" y="450"/>
                    <a:pt x="12956" y="36"/>
                  </a:cubicBezTo>
                  <a:cubicBezTo>
                    <a:pt x="12911" y="19"/>
                    <a:pt x="12873" y="7"/>
                    <a:pt x="12837" y="2"/>
                  </a:cubicBezTo>
                  <a:close/>
                  <a:moveTo>
                    <a:pt x="10766" y="5818"/>
                  </a:moveTo>
                  <a:cubicBezTo>
                    <a:pt x="13503" y="5818"/>
                    <a:pt x="15722" y="8039"/>
                    <a:pt x="15722" y="10778"/>
                  </a:cubicBezTo>
                  <a:cubicBezTo>
                    <a:pt x="15722" y="13517"/>
                    <a:pt x="13503" y="15738"/>
                    <a:pt x="10766" y="15738"/>
                  </a:cubicBezTo>
                  <a:cubicBezTo>
                    <a:pt x="8030" y="15738"/>
                    <a:pt x="5810" y="13517"/>
                    <a:pt x="5810" y="10778"/>
                  </a:cubicBezTo>
                  <a:cubicBezTo>
                    <a:pt x="5810" y="8039"/>
                    <a:pt x="8030" y="5818"/>
                    <a:pt x="10766" y="5818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54" name="Shape"/>
            <p:cNvSpPr/>
            <p:nvPr/>
          </p:nvSpPr>
          <p:spPr>
            <a:xfrm>
              <a:off x="3144743" y="5968930"/>
              <a:ext cx="2608614" cy="26275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27" y="0"/>
                  </a:moveTo>
                  <a:lnTo>
                    <a:pt x="21600" y="10588"/>
                  </a:lnTo>
                  <a:lnTo>
                    <a:pt x="20323" y="13999"/>
                  </a:lnTo>
                  <a:cubicBezTo>
                    <a:pt x="20289" y="14085"/>
                    <a:pt x="20225" y="14155"/>
                    <a:pt x="20141" y="14196"/>
                  </a:cubicBezTo>
                  <a:cubicBezTo>
                    <a:pt x="20046" y="14243"/>
                    <a:pt x="19936" y="14248"/>
                    <a:pt x="19837" y="14210"/>
                  </a:cubicBezTo>
                  <a:lnTo>
                    <a:pt x="16925" y="13622"/>
                  </a:lnTo>
                  <a:cubicBezTo>
                    <a:pt x="16823" y="13593"/>
                    <a:pt x="16717" y="13586"/>
                    <a:pt x="16613" y="13601"/>
                  </a:cubicBezTo>
                  <a:cubicBezTo>
                    <a:pt x="16469" y="13622"/>
                    <a:pt x="16335" y="13685"/>
                    <a:pt x="16226" y="13781"/>
                  </a:cubicBezTo>
                  <a:cubicBezTo>
                    <a:pt x="15987" y="14111"/>
                    <a:pt x="15727" y="14426"/>
                    <a:pt x="15449" y="14724"/>
                  </a:cubicBezTo>
                  <a:cubicBezTo>
                    <a:pt x="15155" y="15039"/>
                    <a:pt x="14840" y="15334"/>
                    <a:pt x="14507" y="15608"/>
                  </a:cubicBezTo>
                  <a:cubicBezTo>
                    <a:pt x="14439" y="15670"/>
                    <a:pt x="14388" y="15749"/>
                    <a:pt x="14360" y="15836"/>
                  </a:cubicBezTo>
                  <a:cubicBezTo>
                    <a:pt x="14327" y="15936"/>
                    <a:pt x="14325" y="16043"/>
                    <a:pt x="14353" y="16144"/>
                  </a:cubicBezTo>
                  <a:lnTo>
                    <a:pt x="15174" y="19225"/>
                  </a:lnTo>
                  <a:cubicBezTo>
                    <a:pt x="15208" y="19305"/>
                    <a:pt x="15207" y="19395"/>
                    <a:pt x="15173" y="19475"/>
                  </a:cubicBezTo>
                  <a:cubicBezTo>
                    <a:pt x="15135" y="19560"/>
                    <a:pt x="15063" y="19625"/>
                    <a:pt x="14973" y="19653"/>
                  </a:cubicBezTo>
                  <a:lnTo>
                    <a:pt x="10624" y="21600"/>
                  </a:lnTo>
                  <a:lnTo>
                    <a:pt x="0" y="11003"/>
                  </a:lnTo>
                  <a:cubicBezTo>
                    <a:pt x="1492" y="12433"/>
                    <a:pt x="3416" y="13159"/>
                    <a:pt x="5346" y="13179"/>
                  </a:cubicBezTo>
                  <a:cubicBezTo>
                    <a:pt x="7288" y="13199"/>
                    <a:pt x="9238" y="12503"/>
                    <a:pt x="10756" y="11081"/>
                  </a:cubicBezTo>
                  <a:cubicBezTo>
                    <a:pt x="12349" y="9588"/>
                    <a:pt x="13165" y="7588"/>
                    <a:pt x="13196" y="5576"/>
                  </a:cubicBezTo>
                  <a:cubicBezTo>
                    <a:pt x="13227" y="3564"/>
                    <a:pt x="12472" y="1541"/>
                    <a:pt x="10927" y="0"/>
                  </a:cubicBezTo>
                  <a:close/>
                </a:path>
              </a:pathLst>
            </a:custGeom>
            <a:solidFill>
              <a:srgbClr val="000000">
                <a:alpha val="5045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56" name="Text Placeholder"/>
            <p:cNvSpPr txBox="1"/>
            <p:nvPr/>
          </p:nvSpPr>
          <p:spPr>
            <a:xfrm>
              <a:off x="2275298" y="9614169"/>
              <a:ext cx="3046624" cy="533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Text Placeholder</a:t>
              </a:r>
            </a:p>
          </p:txBody>
        </p:sp>
        <p:sp>
          <p:nvSpPr>
            <p:cNvPr id="757" name="Lorem Ipsum is simply dummy text of the typesetting industry."/>
            <p:cNvSpPr txBox="1"/>
            <p:nvPr/>
          </p:nvSpPr>
          <p:spPr>
            <a:xfrm>
              <a:off x="2176574" y="10280540"/>
              <a:ext cx="3244072" cy="12446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is simply dummy text of the typesetting industry.</a:t>
              </a:r>
            </a:p>
          </p:txBody>
        </p:sp>
        <p:sp>
          <p:nvSpPr>
            <p:cNvPr id="759" name="Text Placeholder"/>
            <p:cNvSpPr txBox="1"/>
            <p:nvPr/>
          </p:nvSpPr>
          <p:spPr>
            <a:xfrm>
              <a:off x="7818825" y="8528973"/>
              <a:ext cx="3046624" cy="533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Text Placeholder</a:t>
              </a:r>
            </a:p>
          </p:txBody>
        </p:sp>
        <p:sp>
          <p:nvSpPr>
            <p:cNvPr id="760" name="Lorem Ipsum is simply dummy text of the typesetting industry."/>
            <p:cNvSpPr txBox="1"/>
            <p:nvPr/>
          </p:nvSpPr>
          <p:spPr>
            <a:xfrm>
              <a:off x="7720101" y="9195344"/>
              <a:ext cx="3244072" cy="12446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is simply dummy text of the typesetting industry.</a:t>
              </a:r>
            </a:p>
          </p:txBody>
        </p:sp>
        <p:sp>
          <p:nvSpPr>
            <p:cNvPr id="762" name="Text Placeholder"/>
            <p:cNvSpPr txBox="1"/>
            <p:nvPr/>
          </p:nvSpPr>
          <p:spPr>
            <a:xfrm>
              <a:off x="13362352" y="9614169"/>
              <a:ext cx="3046624" cy="533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Text Placeholder</a:t>
              </a:r>
            </a:p>
          </p:txBody>
        </p:sp>
        <p:sp>
          <p:nvSpPr>
            <p:cNvPr id="763" name="Lorem Ipsum is simply dummy text of the typesetting industry."/>
            <p:cNvSpPr txBox="1"/>
            <p:nvPr/>
          </p:nvSpPr>
          <p:spPr>
            <a:xfrm>
              <a:off x="13263628" y="10280540"/>
              <a:ext cx="3244072" cy="12446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is simply dummy text of the typesetting industry.</a:t>
              </a:r>
            </a:p>
          </p:txBody>
        </p:sp>
        <p:sp>
          <p:nvSpPr>
            <p:cNvPr id="765" name="Text Placeholder"/>
            <p:cNvSpPr txBox="1"/>
            <p:nvPr/>
          </p:nvSpPr>
          <p:spPr>
            <a:xfrm>
              <a:off x="18905878" y="8528973"/>
              <a:ext cx="3046624" cy="533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Text Placeholder</a:t>
              </a:r>
            </a:p>
          </p:txBody>
        </p:sp>
        <p:sp>
          <p:nvSpPr>
            <p:cNvPr id="766" name="Lorem Ipsum is simply dummy text of the typesetting industry."/>
            <p:cNvSpPr txBox="1"/>
            <p:nvPr/>
          </p:nvSpPr>
          <p:spPr>
            <a:xfrm>
              <a:off x="18807154" y="9195344"/>
              <a:ext cx="3244072" cy="12446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is simply dummy text of the typesetting industry.</a:t>
              </a:r>
            </a:p>
          </p:txBody>
        </p:sp>
        <p:sp>
          <p:nvSpPr>
            <p:cNvPr id="768" name="Shape"/>
            <p:cNvSpPr/>
            <p:nvPr/>
          </p:nvSpPr>
          <p:spPr>
            <a:xfrm>
              <a:off x="7300472" y="3333924"/>
              <a:ext cx="4083329" cy="40841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2" h="21555" extrusionOk="0">
                  <a:moveTo>
                    <a:pt x="12837" y="2"/>
                  </a:moveTo>
                  <a:cubicBezTo>
                    <a:pt x="12731" y="-11"/>
                    <a:pt x="12661" y="38"/>
                    <a:pt x="12588" y="172"/>
                  </a:cubicBezTo>
                  <a:cubicBezTo>
                    <a:pt x="12292" y="721"/>
                    <a:pt x="11969" y="1258"/>
                    <a:pt x="11661" y="1801"/>
                  </a:cubicBezTo>
                  <a:cubicBezTo>
                    <a:pt x="11547" y="2001"/>
                    <a:pt x="11418" y="2099"/>
                    <a:pt x="11153" y="2073"/>
                  </a:cubicBezTo>
                  <a:cubicBezTo>
                    <a:pt x="10691" y="2028"/>
                    <a:pt x="10220" y="2032"/>
                    <a:pt x="9759" y="2112"/>
                  </a:cubicBezTo>
                  <a:cubicBezTo>
                    <a:pt x="9550" y="2148"/>
                    <a:pt x="9432" y="2095"/>
                    <a:pt x="9318" y="1917"/>
                  </a:cubicBezTo>
                  <a:cubicBezTo>
                    <a:pt x="8969" y="1370"/>
                    <a:pt x="8594" y="841"/>
                    <a:pt x="8243" y="295"/>
                  </a:cubicBezTo>
                  <a:cubicBezTo>
                    <a:pt x="8145" y="142"/>
                    <a:pt x="8068" y="122"/>
                    <a:pt x="7905" y="198"/>
                  </a:cubicBezTo>
                  <a:cubicBezTo>
                    <a:pt x="6845" y="688"/>
                    <a:pt x="5781" y="1174"/>
                    <a:pt x="4712" y="1644"/>
                  </a:cubicBezTo>
                  <a:cubicBezTo>
                    <a:pt x="4517" y="1730"/>
                    <a:pt x="4517" y="1820"/>
                    <a:pt x="4567" y="1996"/>
                  </a:cubicBezTo>
                  <a:cubicBezTo>
                    <a:pt x="4742" y="2608"/>
                    <a:pt x="4890" y="3227"/>
                    <a:pt x="5065" y="3839"/>
                  </a:cubicBezTo>
                  <a:cubicBezTo>
                    <a:pt x="5122" y="4038"/>
                    <a:pt x="5098" y="4170"/>
                    <a:pt x="4932" y="4306"/>
                  </a:cubicBezTo>
                  <a:cubicBezTo>
                    <a:pt x="4561" y="4610"/>
                    <a:pt x="4227" y="4959"/>
                    <a:pt x="3950" y="5348"/>
                  </a:cubicBezTo>
                  <a:cubicBezTo>
                    <a:pt x="3802" y="5555"/>
                    <a:pt x="3648" y="5573"/>
                    <a:pt x="3439" y="5530"/>
                  </a:cubicBezTo>
                  <a:cubicBezTo>
                    <a:pt x="2827" y="5405"/>
                    <a:pt x="2213" y="5295"/>
                    <a:pt x="1605" y="5156"/>
                  </a:cubicBezTo>
                  <a:cubicBezTo>
                    <a:pt x="1409" y="5111"/>
                    <a:pt x="1325" y="5153"/>
                    <a:pt x="1257" y="5338"/>
                  </a:cubicBezTo>
                  <a:cubicBezTo>
                    <a:pt x="856" y="6423"/>
                    <a:pt x="449" y="7506"/>
                    <a:pt x="35" y="8586"/>
                  </a:cubicBezTo>
                  <a:cubicBezTo>
                    <a:pt x="-34" y="8767"/>
                    <a:pt x="-6" y="8857"/>
                    <a:pt x="173" y="8954"/>
                  </a:cubicBezTo>
                  <a:cubicBezTo>
                    <a:pt x="722" y="9251"/>
                    <a:pt x="1256" y="9574"/>
                    <a:pt x="1798" y="9882"/>
                  </a:cubicBezTo>
                  <a:cubicBezTo>
                    <a:pt x="2001" y="9997"/>
                    <a:pt x="2093" y="10127"/>
                    <a:pt x="2064" y="10392"/>
                  </a:cubicBezTo>
                  <a:cubicBezTo>
                    <a:pt x="2014" y="10855"/>
                    <a:pt x="2039" y="11326"/>
                    <a:pt x="2116" y="11788"/>
                  </a:cubicBezTo>
                  <a:cubicBezTo>
                    <a:pt x="2151" y="11998"/>
                    <a:pt x="2089" y="12115"/>
                    <a:pt x="1913" y="12228"/>
                  </a:cubicBezTo>
                  <a:cubicBezTo>
                    <a:pt x="1367" y="12578"/>
                    <a:pt x="837" y="12953"/>
                    <a:pt x="291" y="13303"/>
                  </a:cubicBezTo>
                  <a:cubicBezTo>
                    <a:pt x="136" y="13403"/>
                    <a:pt x="124" y="13482"/>
                    <a:pt x="199" y="13643"/>
                  </a:cubicBezTo>
                  <a:cubicBezTo>
                    <a:pt x="688" y="14705"/>
                    <a:pt x="1172" y="15768"/>
                    <a:pt x="1642" y="16837"/>
                  </a:cubicBezTo>
                  <a:cubicBezTo>
                    <a:pt x="1728" y="17034"/>
                    <a:pt x="1818" y="17032"/>
                    <a:pt x="1994" y="16982"/>
                  </a:cubicBezTo>
                  <a:cubicBezTo>
                    <a:pt x="2605" y="16807"/>
                    <a:pt x="3223" y="16651"/>
                    <a:pt x="3839" y="16489"/>
                  </a:cubicBezTo>
                  <a:cubicBezTo>
                    <a:pt x="3930" y="16465"/>
                    <a:pt x="4023" y="16451"/>
                    <a:pt x="4118" y="16432"/>
                  </a:cubicBezTo>
                  <a:cubicBezTo>
                    <a:pt x="4164" y="16485"/>
                    <a:pt x="4202" y="16532"/>
                    <a:pt x="4241" y="16576"/>
                  </a:cubicBezTo>
                  <a:cubicBezTo>
                    <a:pt x="4568" y="16944"/>
                    <a:pt x="4922" y="17287"/>
                    <a:pt x="5319" y="17573"/>
                  </a:cubicBezTo>
                  <a:cubicBezTo>
                    <a:pt x="5534" y="17728"/>
                    <a:pt x="5572" y="17885"/>
                    <a:pt x="5524" y="18114"/>
                  </a:cubicBezTo>
                  <a:cubicBezTo>
                    <a:pt x="5398" y="18725"/>
                    <a:pt x="5287" y="19339"/>
                    <a:pt x="5149" y="19947"/>
                  </a:cubicBezTo>
                  <a:cubicBezTo>
                    <a:pt x="5105" y="20142"/>
                    <a:pt x="5145" y="20229"/>
                    <a:pt x="5331" y="20297"/>
                  </a:cubicBezTo>
                  <a:cubicBezTo>
                    <a:pt x="6415" y="20698"/>
                    <a:pt x="7497" y="21106"/>
                    <a:pt x="8576" y="21520"/>
                  </a:cubicBezTo>
                  <a:cubicBezTo>
                    <a:pt x="8757" y="21589"/>
                    <a:pt x="8847" y="21563"/>
                    <a:pt x="8944" y="21383"/>
                  </a:cubicBezTo>
                  <a:cubicBezTo>
                    <a:pt x="9241" y="20834"/>
                    <a:pt x="9562" y="20299"/>
                    <a:pt x="9871" y="19757"/>
                  </a:cubicBezTo>
                  <a:cubicBezTo>
                    <a:pt x="9985" y="19558"/>
                    <a:pt x="10110" y="19452"/>
                    <a:pt x="10378" y="19481"/>
                  </a:cubicBezTo>
                  <a:cubicBezTo>
                    <a:pt x="10828" y="19528"/>
                    <a:pt x="11291" y="19534"/>
                    <a:pt x="11737" y="19445"/>
                  </a:cubicBezTo>
                  <a:cubicBezTo>
                    <a:pt x="12009" y="19391"/>
                    <a:pt x="12126" y="19505"/>
                    <a:pt x="12252" y="19698"/>
                  </a:cubicBezTo>
                  <a:cubicBezTo>
                    <a:pt x="12593" y="20221"/>
                    <a:pt x="12952" y="20733"/>
                    <a:pt x="13290" y="21259"/>
                  </a:cubicBezTo>
                  <a:cubicBezTo>
                    <a:pt x="13387" y="21411"/>
                    <a:pt x="13463" y="21432"/>
                    <a:pt x="13628" y="21356"/>
                  </a:cubicBezTo>
                  <a:cubicBezTo>
                    <a:pt x="14687" y="20866"/>
                    <a:pt x="15750" y="20382"/>
                    <a:pt x="16819" y="19912"/>
                  </a:cubicBezTo>
                  <a:cubicBezTo>
                    <a:pt x="17012" y="19827"/>
                    <a:pt x="17018" y="19738"/>
                    <a:pt x="16967" y="19560"/>
                  </a:cubicBezTo>
                  <a:cubicBezTo>
                    <a:pt x="16791" y="18948"/>
                    <a:pt x="16644" y="18329"/>
                    <a:pt x="16469" y="17716"/>
                  </a:cubicBezTo>
                  <a:cubicBezTo>
                    <a:pt x="16412" y="17519"/>
                    <a:pt x="16433" y="17386"/>
                    <a:pt x="16600" y="17250"/>
                  </a:cubicBezTo>
                  <a:cubicBezTo>
                    <a:pt x="16971" y="16946"/>
                    <a:pt x="17305" y="16598"/>
                    <a:pt x="17584" y="16209"/>
                  </a:cubicBezTo>
                  <a:cubicBezTo>
                    <a:pt x="17730" y="16006"/>
                    <a:pt x="17880" y="15980"/>
                    <a:pt x="18092" y="16024"/>
                  </a:cubicBezTo>
                  <a:cubicBezTo>
                    <a:pt x="18703" y="16151"/>
                    <a:pt x="19318" y="16260"/>
                    <a:pt x="19926" y="16398"/>
                  </a:cubicBezTo>
                  <a:cubicBezTo>
                    <a:pt x="20121" y="16442"/>
                    <a:pt x="20207" y="16404"/>
                    <a:pt x="20276" y="16218"/>
                  </a:cubicBezTo>
                  <a:cubicBezTo>
                    <a:pt x="20676" y="15133"/>
                    <a:pt x="21084" y="14050"/>
                    <a:pt x="21497" y="12970"/>
                  </a:cubicBezTo>
                  <a:cubicBezTo>
                    <a:pt x="21566" y="12790"/>
                    <a:pt x="21541" y="12697"/>
                    <a:pt x="21361" y="12600"/>
                  </a:cubicBezTo>
                  <a:cubicBezTo>
                    <a:pt x="20812" y="12303"/>
                    <a:pt x="20278" y="11982"/>
                    <a:pt x="19736" y="11674"/>
                  </a:cubicBezTo>
                  <a:cubicBezTo>
                    <a:pt x="19535" y="11559"/>
                    <a:pt x="19439" y="11431"/>
                    <a:pt x="19468" y="11163"/>
                  </a:cubicBezTo>
                  <a:cubicBezTo>
                    <a:pt x="19519" y="10701"/>
                    <a:pt x="19493" y="10230"/>
                    <a:pt x="19416" y="9768"/>
                  </a:cubicBezTo>
                  <a:cubicBezTo>
                    <a:pt x="19381" y="9559"/>
                    <a:pt x="19443" y="9442"/>
                    <a:pt x="19620" y="9328"/>
                  </a:cubicBezTo>
                  <a:cubicBezTo>
                    <a:pt x="20166" y="8978"/>
                    <a:pt x="20694" y="8603"/>
                    <a:pt x="21240" y="8252"/>
                  </a:cubicBezTo>
                  <a:cubicBezTo>
                    <a:pt x="21393" y="8154"/>
                    <a:pt x="21411" y="8075"/>
                    <a:pt x="21336" y="7912"/>
                  </a:cubicBezTo>
                  <a:cubicBezTo>
                    <a:pt x="20846" y="6851"/>
                    <a:pt x="20362" y="5788"/>
                    <a:pt x="19892" y="4718"/>
                  </a:cubicBezTo>
                  <a:cubicBezTo>
                    <a:pt x="19806" y="4523"/>
                    <a:pt x="19717" y="4523"/>
                    <a:pt x="19541" y="4574"/>
                  </a:cubicBezTo>
                  <a:cubicBezTo>
                    <a:pt x="18917" y="4751"/>
                    <a:pt x="18286" y="4905"/>
                    <a:pt x="17662" y="5080"/>
                  </a:cubicBezTo>
                  <a:cubicBezTo>
                    <a:pt x="17490" y="5129"/>
                    <a:pt x="17378" y="5103"/>
                    <a:pt x="17261" y="4959"/>
                  </a:cubicBezTo>
                  <a:cubicBezTo>
                    <a:pt x="16959" y="4585"/>
                    <a:pt x="16599" y="4263"/>
                    <a:pt x="16213" y="3983"/>
                  </a:cubicBezTo>
                  <a:cubicBezTo>
                    <a:pt x="16001" y="3828"/>
                    <a:pt x="15960" y="3672"/>
                    <a:pt x="16008" y="3442"/>
                  </a:cubicBezTo>
                  <a:cubicBezTo>
                    <a:pt x="16135" y="2831"/>
                    <a:pt x="16245" y="2217"/>
                    <a:pt x="16383" y="1609"/>
                  </a:cubicBezTo>
                  <a:cubicBezTo>
                    <a:pt x="16428" y="1413"/>
                    <a:pt x="16387" y="1327"/>
                    <a:pt x="16201" y="1258"/>
                  </a:cubicBezTo>
                  <a:cubicBezTo>
                    <a:pt x="15118" y="858"/>
                    <a:pt x="14036" y="450"/>
                    <a:pt x="12956" y="36"/>
                  </a:cubicBezTo>
                  <a:cubicBezTo>
                    <a:pt x="12911" y="19"/>
                    <a:pt x="12873" y="7"/>
                    <a:pt x="12837" y="2"/>
                  </a:cubicBezTo>
                  <a:close/>
                  <a:moveTo>
                    <a:pt x="10766" y="5818"/>
                  </a:moveTo>
                  <a:cubicBezTo>
                    <a:pt x="13503" y="5818"/>
                    <a:pt x="15722" y="8039"/>
                    <a:pt x="15722" y="10778"/>
                  </a:cubicBezTo>
                  <a:cubicBezTo>
                    <a:pt x="15722" y="13517"/>
                    <a:pt x="13503" y="15738"/>
                    <a:pt x="10766" y="15738"/>
                  </a:cubicBezTo>
                  <a:cubicBezTo>
                    <a:pt x="8030" y="15738"/>
                    <a:pt x="5810" y="13517"/>
                    <a:pt x="5810" y="10778"/>
                  </a:cubicBezTo>
                  <a:cubicBezTo>
                    <a:pt x="5810" y="8039"/>
                    <a:pt x="8030" y="5818"/>
                    <a:pt x="10766" y="5818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69" name="Shape"/>
            <p:cNvSpPr/>
            <p:nvPr/>
          </p:nvSpPr>
          <p:spPr>
            <a:xfrm>
              <a:off x="8688270" y="4712797"/>
              <a:ext cx="2608614" cy="26275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27" y="0"/>
                  </a:moveTo>
                  <a:lnTo>
                    <a:pt x="21600" y="10588"/>
                  </a:lnTo>
                  <a:lnTo>
                    <a:pt x="20323" y="13999"/>
                  </a:lnTo>
                  <a:cubicBezTo>
                    <a:pt x="20289" y="14085"/>
                    <a:pt x="20225" y="14155"/>
                    <a:pt x="20141" y="14196"/>
                  </a:cubicBezTo>
                  <a:cubicBezTo>
                    <a:pt x="20046" y="14243"/>
                    <a:pt x="19936" y="14248"/>
                    <a:pt x="19837" y="14210"/>
                  </a:cubicBezTo>
                  <a:lnTo>
                    <a:pt x="16925" y="13622"/>
                  </a:lnTo>
                  <a:cubicBezTo>
                    <a:pt x="16823" y="13593"/>
                    <a:pt x="16717" y="13586"/>
                    <a:pt x="16613" y="13601"/>
                  </a:cubicBezTo>
                  <a:cubicBezTo>
                    <a:pt x="16469" y="13622"/>
                    <a:pt x="16335" y="13685"/>
                    <a:pt x="16226" y="13781"/>
                  </a:cubicBezTo>
                  <a:cubicBezTo>
                    <a:pt x="15987" y="14111"/>
                    <a:pt x="15727" y="14426"/>
                    <a:pt x="15449" y="14724"/>
                  </a:cubicBezTo>
                  <a:cubicBezTo>
                    <a:pt x="15155" y="15039"/>
                    <a:pt x="14840" y="15334"/>
                    <a:pt x="14507" y="15608"/>
                  </a:cubicBezTo>
                  <a:cubicBezTo>
                    <a:pt x="14439" y="15670"/>
                    <a:pt x="14388" y="15749"/>
                    <a:pt x="14360" y="15836"/>
                  </a:cubicBezTo>
                  <a:cubicBezTo>
                    <a:pt x="14327" y="15936"/>
                    <a:pt x="14325" y="16043"/>
                    <a:pt x="14353" y="16144"/>
                  </a:cubicBezTo>
                  <a:lnTo>
                    <a:pt x="15174" y="19225"/>
                  </a:lnTo>
                  <a:cubicBezTo>
                    <a:pt x="15208" y="19305"/>
                    <a:pt x="15207" y="19395"/>
                    <a:pt x="15173" y="19475"/>
                  </a:cubicBezTo>
                  <a:cubicBezTo>
                    <a:pt x="15135" y="19560"/>
                    <a:pt x="15063" y="19625"/>
                    <a:pt x="14973" y="19653"/>
                  </a:cubicBezTo>
                  <a:lnTo>
                    <a:pt x="10624" y="21600"/>
                  </a:lnTo>
                  <a:lnTo>
                    <a:pt x="0" y="11003"/>
                  </a:lnTo>
                  <a:cubicBezTo>
                    <a:pt x="1492" y="12433"/>
                    <a:pt x="3416" y="13159"/>
                    <a:pt x="5346" y="13179"/>
                  </a:cubicBezTo>
                  <a:cubicBezTo>
                    <a:pt x="7288" y="13199"/>
                    <a:pt x="9238" y="12503"/>
                    <a:pt x="10756" y="11081"/>
                  </a:cubicBezTo>
                  <a:cubicBezTo>
                    <a:pt x="12349" y="9588"/>
                    <a:pt x="13165" y="7588"/>
                    <a:pt x="13196" y="5576"/>
                  </a:cubicBezTo>
                  <a:cubicBezTo>
                    <a:pt x="13227" y="3564"/>
                    <a:pt x="12472" y="1541"/>
                    <a:pt x="10927" y="0"/>
                  </a:cubicBezTo>
                  <a:close/>
                </a:path>
              </a:pathLst>
            </a:custGeom>
            <a:solidFill>
              <a:srgbClr val="000000">
                <a:alpha val="5045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71" name="Shape"/>
            <p:cNvSpPr/>
            <p:nvPr/>
          </p:nvSpPr>
          <p:spPr>
            <a:xfrm>
              <a:off x="12843999" y="4590057"/>
              <a:ext cx="4083328" cy="40841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2" h="21555" extrusionOk="0">
                  <a:moveTo>
                    <a:pt x="12837" y="2"/>
                  </a:moveTo>
                  <a:cubicBezTo>
                    <a:pt x="12731" y="-11"/>
                    <a:pt x="12661" y="38"/>
                    <a:pt x="12588" y="172"/>
                  </a:cubicBezTo>
                  <a:cubicBezTo>
                    <a:pt x="12292" y="721"/>
                    <a:pt x="11969" y="1258"/>
                    <a:pt x="11661" y="1801"/>
                  </a:cubicBezTo>
                  <a:cubicBezTo>
                    <a:pt x="11547" y="2001"/>
                    <a:pt x="11418" y="2099"/>
                    <a:pt x="11153" y="2073"/>
                  </a:cubicBezTo>
                  <a:cubicBezTo>
                    <a:pt x="10691" y="2028"/>
                    <a:pt x="10220" y="2032"/>
                    <a:pt x="9759" y="2112"/>
                  </a:cubicBezTo>
                  <a:cubicBezTo>
                    <a:pt x="9550" y="2148"/>
                    <a:pt x="9432" y="2095"/>
                    <a:pt x="9318" y="1917"/>
                  </a:cubicBezTo>
                  <a:cubicBezTo>
                    <a:pt x="8969" y="1370"/>
                    <a:pt x="8594" y="841"/>
                    <a:pt x="8243" y="295"/>
                  </a:cubicBezTo>
                  <a:cubicBezTo>
                    <a:pt x="8145" y="142"/>
                    <a:pt x="8068" y="122"/>
                    <a:pt x="7905" y="198"/>
                  </a:cubicBezTo>
                  <a:cubicBezTo>
                    <a:pt x="6845" y="688"/>
                    <a:pt x="5781" y="1174"/>
                    <a:pt x="4712" y="1644"/>
                  </a:cubicBezTo>
                  <a:cubicBezTo>
                    <a:pt x="4517" y="1730"/>
                    <a:pt x="4517" y="1820"/>
                    <a:pt x="4567" y="1996"/>
                  </a:cubicBezTo>
                  <a:cubicBezTo>
                    <a:pt x="4742" y="2608"/>
                    <a:pt x="4890" y="3227"/>
                    <a:pt x="5065" y="3839"/>
                  </a:cubicBezTo>
                  <a:cubicBezTo>
                    <a:pt x="5122" y="4038"/>
                    <a:pt x="5098" y="4170"/>
                    <a:pt x="4932" y="4306"/>
                  </a:cubicBezTo>
                  <a:cubicBezTo>
                    <a:pt x="4561" y="4610"/>
                    <a:pt x="4227" y="4959"/>
                    <a:pt x="3950" y="5348"/>
                  </a:cubicBezTo>
                  <a:cubicBezTo>
                    <a:pt x="3802" y="5555"/>
                    <a:pt x="3648" y="5573"/>
                    <a:pt x="3439" y="5530"/>
                  </a:cubicBezTo>
                  <a:cubicBezTo>
                    <a:pt x="2827" y="5405"/>
                    <a:pt x="2213" y="5295"/>
                    <a:pt x="1605" y="5156"/>
                  </a:cubicBezTo>
                  <a:cubicBezTo>
                    <a:pt x="1409" y="5111"/>
                    <a:pt x="1325" y="5153"/>
                    <a:pt x="1257" y="5338"/>
                  </a:cubicBezTo>
                  <a:cubicBezTo>
                    <a:pt x="856" y="6423"/>
                    <a:pt x="449" y="7506"/>
                    <a:pt x="35" y="8586"/>
                  </a:cubicBezTo>
                  <a:cubicBezTo>
                    <a:pt x="-34" y="8767"/>
                    <a:pt x="-6" y="8857"/>
                    <a:pt x="173" y="8954"/>
                  </a:cubicBezTo>
                  <a:cubicBezTo>
                    <a:pt x="722" y="9251"/>
                    <a:pt x="1256" y="9574"/>
                    <a:pt x="1798" y="9882"/>
                  </a:cubicBezTo>
                  <a:cubicBezTo>
                    <a:pt x="2001" y="9997"/>
                    <a:pt x="2093" y="10127"/>
                    <a:pt x="2064" y="10392"/>
                  </a:cubicBezTo>
                  <a:cubicBezTo>
                    <a:pt x="2014" y="10855"/>
                    <a:pt x="2039" y="11326"/>
                    <a:pt x="2116" y="11788"/>
                  </a:cubicBezTo>
                  <a:cubicBezTo>
                    <a:pt x="2151" y="11998"/>
                    <a:pt x="2089" y="12115"/>
                    <a:pt x="1913" y="12228"/>
                  </a:cubicBezTo>
                  <a:cubicBezTo>
                    <a:pt x="1367" y="12578"/>
                    <a:pt x="837" y="12953"/>
                    <a:pt x="291" y="13303"/>
                  </a:cubicBezTo>
                  <a:cubicBezTo>
                    <a:pt x="136" y="13403"/>
                    <a:pt x="124" y="13482"/>
                    <a:pt x="199" y="13643"/>
                  </a:cubicBezTo>
                  <a:cubicBezTo>
                    <a:pt x="688" y="14705"/>
                    <a:pt x="1172" y="15768"/>
                    <a:pt x="1642" y="16837"/>
                  </a:cubicBezTo>
                  <a:cubicBezTo>
                    <a:pt x="1728" y="17034"/>
                    <a:pt x="1818" y="17032"/>
                    <a:pt x="1994" y="16982"/>
                  </a:cubicBezTo>
                  <a:cubicBezTo>
                    <a:pt x="2605" y="16807"/>
                    <a:pt x="3223" y="16651"/>
                    <a:pt x="3839" y="16489"/>
                  </a:cubicBezTo>
                  <a:cubicBezTo>
                    <a:pt x="3930" y="16465"/>
                    <a:pt x="4023" y="16451"/>
                    <a:pt x="4118" y="16432"/>
                  </a:cubicBezTo>
                  <a:cubicBezTo>
                    <a:pt x="4164" y="16485"/>
                    <a:pt x="4202" y="16532"/>
                    <a:pt x="4241" y="16576"/>
                  </a:cubicBezTo>
                  <a:cubicBezTo>
                    <a:pt x="4568" y="16944"/>
                    <a:pt x="4922" y="17287"/>
                    <a:pt x="5319" y="17573"/>
                  </a:cubicBezTo>
                  <a:cubicBezTo>
                    <a:pt x="5534" y="17728"/>
                    <a:pt x="5572" y="17885"/>
                    <a:pt x="5524" y="18114"/>
                  </a:cubicBezTo>
                  <a:cubicBezTo>
                    <a:pt x="5398" y="18725"/>
                    <a:pt x="5287" y="19339"/>
                    <a:pt x="5149" y="19947"/>
                  </a:cubicBezTo>
                  <a:cubicBezTo>
                    <a:pt x="5105" y="20142"/>
                    <a:pt x="5145" y="20229"/>
                    <a:pt x="5331" y="20297"/>
                  </a:cubicBezTo>
                  <a:cubicBezTo>
                    <a:pt x="6415" y="20698"/>
                    <a:pt x="7497" y="21106"/>
                    <a:pt x="8576" y="21520"/>
                  </a:cubicBezTo>
                  <a:cubicBezTo>
                    <a:pt x="8757" y="21589"/>
                    <a:pt x="8847" y="21563"/>
                    <a:pt x="8944" y="21383"/>
                  </a:cubicBezTo>
                  <a:cubicBezTo>
                    <a:pt x="9241" y="20834"/>
                    <a:pt x="9562" y="20299"/>
                    <a:pt x="9871" y="19757"/>
                  </a:cubicBezTo>
                  <a:cubicBezTo>
                    <a:pt x="9985" y="19558"/>
                    <a:pt x="10110" y="19452"/>
                    <a:pt x="10378" y="19481"/>
                  </a:cubicBezTo>
                  <a:cubicBezTo>
                    <a:pt x="10828" y="19528"/>
                    <a:pt x="11291" y="19534"/>
                    <a:pt x="11737" y="19445"/>
                  </a:cubicBezTo>
                  <a:cubicBezTo>
                    <a:pt x="12009" y="19391"/>
                    <a:pt x="12126" y="19505"/>
                    <a:pt x="12252" y="19698"/>
                  </a:cubicBezTo>
                  <a:cubicBezTo>
                    <a:pt x="12593" y="20221"/>
                    <a:pt x="12952" y="20733"/>
                    <a:pt x="13290" y="21259"/>
                  </a:cubicBezTo>
                  <a:cubicBezTo>
                    <a:pt x="13387" y="21411"/>
                    <a:pt x="13463" y="21432"/>
                    <a:pt x="13628" y="21356"/>
                  </a:cubicBezTo>
                  <a:cubicBezTo>
                    <a:pt x="14687" y="20866"/>
                    <a:pt x="15750" y="20382"/>
                    <a:pt x="16819" y="19912"/>
                  </a:cubicBezTo>
                  <a:cubicBezTo>
                    <a:pt x="17012" y="19827"/>
                    <a:pt x="17018" y="19738"/>
                    <a:pt x="16967" y="19560"/>
                  </a:cubicBezTo>
                  <a:cubicBezTo>
                    <a:pt x="16791" y="18948"/>
                    <a:pt x="16644" y="18329"/>
                    <a:pt x="16469" y="17716"/>
                  </a:cubicBezTo>
                  <a:cubicBezTo>
                    <a:pt x="16412" y="17519"/>
                    <a:pt x="16433" y="17386"/>
                    <a:pt x="16600" y="17250"/>
                  </a:cubicBezTo>
                  <a:cubicBezTo>
                    <a:pt x="16971" y="16946"/>
                    <a:pt x="17305" y="16598"/>
                    <a:pt x="17584" y="16209"/>
                  </a:cubicBezTo>
                  <a:cubicBezTo>
                    <a:pt x="17730" y="16006"/>
                    <a:pt x="17880" y="15980"/>
                    <a:pt x="18092" y="16024"/>
                  </a:cubicBezTo>
                  <a:cubicBezTo>
                    <a:pt x="18703" y="16151"/>
                    <a:pt x="19318" y="16260"/>
                    <a:pt x="19926" y="16398"/>
                  </a:cubicBezTo>
                  <a:cubicBezTo>
                    <a:pt x="20121" y="16442"/>
                    <a:pt x="20207" y="16404"/>
                    <a:pt x="20276" y="16218"/>
                  </a:cubicBezTo>
                  <a:cubicBezTo>
                    <a:pt x="20676" y="15133"/>
                    <a:pt x="21084" y="14050"/>
                    <a:pt x="21497" y="12970"/>
                  </a:cubicBezTo>
                  <a:cubicBezTo>
                    <a:pt x="21566" y="12790"/>
                    <a:pt x="21541" y="12697"/>
                    <a:pt x="21361" y="12600"/>
                  </a:cubicBezTo>
                  <a:cubicBezTo>
                    <a:pt x="20812" y="12303"/>
                    <a:pt x="20278" y="11982"/>
                    <a:pt x="19736" y="11674"/>
                  </a:cubicBezTo>
                  <a:cubicBezTo>
                    <a:pt x="19535" y="11559"/>
                    <a:pt x="19439" y="11431"/>
                    <a:pt x="19468" y="11163"/>
                  </a:cubicBezTo>
                  <a:cubicBezTo>
                    <a:pt x="19519" y="10701"/>
                    <a:pt x="19493" y="10230"/>
                    <a:pt x="19416" y="9768"/>
                  </a:cubicBezTo>
                  <a:cubicBezTo>
                    <a:pt x="19381" y="9559"/>
                    <a:pt x="19443" y="9442"/>
                    <a:pt x="19620" y="9328"/>
                  </a:cubicBezTo>
                  <a:cubicBezTo>
                    <a:pt x="20166" y="8978"/>
                    <a:pt x="20694" y="8603"/>
                    <a:pt x="21240" y="8252"/>
                  </a:cubicBezTo>
                  <a:cubicBezTo>
                    <a:pt x="21393" y="8154"/>
                    <a:pt x="21411" y="8075"/>
                    <a:pt x="21336" y="7912"/>
                  </a:cubicBezTo>
                  <a:cubicBezTo>
                    <a:pt x="20846" y="6851"/>
                    <a:pt x="20362" y="5788"/>
                    <a:pt x="19892" y="4718"/>
                  </a:cubicBezTo>
                  <a:cubicBezTo>
                    <a:pt x="19806" y="4523"/>
                    <a:pt x="19717" y="4523"/>
                    <a:pt x="19541" y="4574"/>
                  </a:cubicBezTo>
                  <a:cubicBezTo>
                    <a:pt x="18917" y="4751"/>
                    <a:pt x="18286" y="4905"/>
                    <a:pt x="17662" y="5080"/>
                  </a:cubicBezTo>
                  <a:cubicBezTo>
                    <a:pt x="17490" y="5129"/>
                    <a:pt x="17378" y="5103"/>
                    <a:pt x="17261" y="4959"/>
                  </a:cubicBezTo>
                  <a:cubicBezTo>
                    <a:pt x="16959" y="4585"/>
                    <a:pt x="16599" y="4263"/>
                    <a:pt x="16213" y="3983"/>
                  </a:cubicBezTo>
                  <a:cubicBezTo>
                    <a:pt x="16001" y="3828"/>
                    <a:pt x="15960" y="3672"/>
                    <a:pt x="16008" y="3442"/>
                  </a:cubicBezTo>
                  <a:cubicBezTo>
                    <a:pt x="16135" y="2831"/>
                    <a:pt x="16245" y="2217"/>
                    <a:pt x="16383" y="1609"/>
                  </a:cubicBezTo>
                  <a:cubicBezTo>
                    <a:pt x="16428" y="1413"/>
                    <a:pt x="16387" y="1327"/>
                    <a:pt x="16201" y="1258"/>
                  </a:cubicBezTo>
                  <a:cubicBezTo>
                    <a:pt x="15118" y="858"/>
                    <a:pt x="14036" y="450"/>
                    <a:pt x="12956" y="36"/>
                  </a:cubicBezTo>
                  <a:cubicBezTo>
                    <a:pt x="12911" y="19"/>
                    <a:pt x="12873" y="7"/>
                    <a:pt x="12837" y="2"/>
                  </a:cubicBezTo>
                  <a:close/>
                  <a:moveTo>
                    <a:pt x="10766" y="5818"/>
                  </a:moveTo>
                  <a:cubicBezTo>
                    <a:pt x="13503" y="5818"/>
                    <a:pt x="15722" y="8039"/>
                    <a:pt x="15722" y="10778"/>
                  </a:cubicBezTo>
                  <a:cubicBezTo>
                    <a:pt x="15722" y="13517"/>
                    <a:pt x="13503" y="15738"/>
                    <a:pt x="10766" y="15738"/>
                  </a:cubicBezTo>
                  <a:cubicBezTo>
                    <a:pt x="8030" y="15738"/>
                    <a:pt x="5810" y="13517"/>
                    <a:pt x="5810" y="10778"/>
                  </a:cubicBezTo>
                  <a:cubicBezTo>
                    <a:pt x="5810" y="8039"/>
                    <a:pt x="8030" y="5818"/>
                    <a:pt x="10766" y="5818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72" name="Shape"/>
            <p:cNvSpPr/>
            <p:nvPr/>
          </p:nvSpPr>
          <p:spPr>
            <a:xfrm>
              <a:off x="14231797" y="5968930"/>
              <a:ext cx="2608613" cy="26275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27" y="0"/>
                  </a:moveTo>
                  <a:lnTo>
                    <a:pt x="21600" y="10588"/>
                  </a:lnTo>
                  <a:lnTo>
                    <a:pt x="20323" y="13999"/>
                  </a:lnTo>
                  <a:cubicBezTo>
                    <a:pt x="20289" y="14085"/>
                    <a:pt x="20225" y="14155"/>
                    <a:pt x="20141" y="14196"/>
                  </a:cubicBezTo>
                  <a:cubicBezTo>
                    <a:pt x="20046" y="14243"/>
                    <a:pt x="19936" y="14248"/>
                    <a:pt x="19837" y="14210"/>
                  </a:cubicBezTo>
                  <a:lnTo>
                    <a:pt x="16925" y="13622"/>
                  </a:lnTo>
                  <a:cubicBezTo>
                    <a:pt x="16823" y="13593"/>
                    <a:pt x="16717" y="13586"/>
                    <a:pt x="16613" y="13601"/>
                  </a:cubicBezTo>
                  <a:cubicBezTo>
                    <a:pt x="16469" y="13622"/>
                    <a:pt x="16335" y="13685"/>
                    <a:pt x="16226" y="13781"/>
                  </a:cubicBezTo>
                  <a:cubicBezTo>
                    <a:pt x="15987" y="14111"/>
                    <a:pt x="15727" y="14426"/>
                    <a:pt x="15449" y="14724"/>
                  </a:cubicBezTo>
                  <a:cubicBezTo>
                    <a:pt x="15155" y="15039"/>
                    <a:pt x="14840" y="15334"/>
                    <a:pt x="14507" y="15608"/>
                  </a:cubicBezTo>
                  <a:cubicBezTo>
                    <a:pt x="14439" y="15670"/>
                    <a:pt x="14388" y="15749"/>
                    <a:pt x="14360" y="15836"/>
                  </a:cubicBezTo>
                  <a:cubicBezTo>
                    <a:pt x="14327" y="15936"/>
                    <a:pt x="14325" y="16043"/>
                    <a:pt x="14353" y="16144"/>
                  </a:cubicBezTo>
                  <a:lnTo>
                    <a:pt x="15174" y="19225"/>
                  </a:lnTo>
                  <a:cubicBezTo>
                    <a:pt x="15208" y="19305"/>
                    <a:pt x="15207" y="19395"/>
                    <a:pt x="15173" y="19475"/>
                  </a:cubicBezTo>
                  <a:cubicBezTo>
                    <a:pt x="15135" y="19560"/>
                    <a:pt x="15063" y="19625"/>
                    <a:pt x="14973" y="19653"/>
                  </a:cubicBezTo>
                  <a:lnTo>
                    <a:pt x="10624" y="21600"/>
                  </a:lnTo>
                  <a:lnTo>
                    <a:pt x="0" y="11003"/>
                  </a:lnTo>
                  <a:cubicBezTo>
                    <a:pt x="1492" y="12433"/>
                    <a:pt x="3416" y="13159"/>
                    <a:pt x="5346" y="13179"/>
                  </a:cubicBezTo>
                  <a:cubicBezTo>
                    <a:pt x="7288" y="13199"/>
                    <a:pt x="9238" y="12503"/>
                    <a:pt x="10756" y="11081"/>
                  </a:cubicBezTo>
                  <a:cubicBezTo>
                    <a:pt x="12349" y="9588"/>
                    <a:pt x="13165" y="7588"/>
                    <a:pt x="13196" y="5576"/>
                  </a:cubicBezTo>
                  <a:cubicBezTo>
                    <a:pt x="13227" y="3564"/>
                    <a:pt x="12472" y="1541"/>
                    <a:pt x="10927" y="0"/>
                  </a:cubicBezTo>
                  <a:close/>
                </a:path>
              </a:pathLst>
            </a:custGeom>
            <a:solidFill>
              <a:srgbClr val="000000">
                <a:alpha val="5045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74" name="Shape"/>
            <p:cNvSpPr/>
            <p:nvPr/>
          </p:nvSpPr>
          <p:spPr>
            <a:xfrm>
              <a:off x="18387526" y="3333924"/>
              <a:ext cx="4083328" cy="40841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2" h="21555" extrusionOk="0">
                  <a:moveTo>
                    <a:pt x="12837" y="2"/>
                  </a:moveTo>
                  <a:cubicBezTo>
                    <a:pt x="12731" y="-11"/>
                    <a:pt x="12661" y="38"/>
                    <a:pt x="12588" y="172"/>
                  </a:cubicBezTo>
                  <a:cubicBezTo>
                    <a:pt x="12292" y="721"/>
                    <a:pt x="11969" y="1258"/>
                    <a:pt x="11661" y="1801"/>
                  </a:cubicBezTo>
                  <a:cubicBezTo>
                    <a:pt x="11547" y="2001"/>
                    <a:pt x="11418" y="2099"/>
                    <a:pt x="11153" y="2073"/>
                  </a:cubicBezTo>
                  <a:cubicBezTo>
                    <a:pt x="10691" y="2028"/>
                    <a:pt x="10220" y="2032"/>
                    <a:pt x="9759" y="2112"/>
                  </a:cubicBezTo>
                  <a:cubicBezTo>
                    <a:pt x="9550" y="2148"/>
                    <a:pt x="9432" y="2095"/>
                    <a:pt x="9318" y="1917"/>
                  </a:cubicBezTo>
                  <a:cubicBezTo>
                    <a:pt x="8969" y="1370"/>
                    <a:pt x="8594" y="841"/>
                    <a:pt x="8243" y="295"/>
                  </a:cubicBezTo>
                  <a:cubicBezTo>
                    <a:pt x="8145" y="142"/>
                    <a:pt x="8068" y="122"/>
                    <a:pt x="7905" y="198"/>
                  </a:cubicBezTo>
                  <a:cubicBezTo>
                    <a:pt x="6845" y="688"/>
                    <a:pt x="5781" y="1174"/>
                    <a:pt x="4712" y="1644"/>
                  </a:cubicBezTo>
                  <a:cubicBezTo>
                    <a:pt x="4517" y="1730"/>
                    <a:pt x="4517" y="1820"/>
                    <a:pt x="4567" y="1996"/>
                  </a:cubicBezTo>
                  <a:cubicBezTo>
                    <a:pt x="4742" y="2608"/>
                    <a:pt x="4890" y="3227"/>
                    <a:pt x="5065" y="3839"/>
                  </a:cubicBezTo>
                  <a:cubicBezTo>
                    <a:pt x="5122" y="4038"/>
                    <a:pt x="5098" y="4170"/>
                    <a:pt x="4932" y="4306"/>
                  </a:cubicBezTo>
                  <a:cubicBezTo>
                    <a:pt x="4561" y="4610"/>
                    <a:pt x="4227" y="4959"/>
                    <a:pt x="3950" y="5348"/>
                  </a:cubicBezTo>
                  <a:cubicBezTo>
                    <a:pt x="3802" y="5555"/>
                    <a:pt x="3648" y="5573"/>
                    <a:pt x="3439" y="5530"/>
                  </a:cubicBezTo>
                  <a:cubicBezTo>
                    <a:pt x="2827" y="5405"/>
                    <a:pt x="2213" y="5295"/>
                    <a:pt x="1605" y="5156"/>
                  </a:cubicBezTo>
                  <a:cubicBezTo>
                    <a:pt x="1409" y="5111"/>
                    <a:pt x="1325" y="5153"/>
                    <a:pt x="1257" y="5338"/>
                  </a:cubicBezTo>
                  <a:cubicBezTo>
                    <a:pt x="856" y="6423"/>
                    <a:pt x="449" y="7506"/>
                    <a:pt x="35" y="8586"/>
                  </a:cubicBezTo>
                  <a:cubicBezTo>
                    <a:pt x="-34" y="8767"/>
                    <a:pt x="-6" y="8857"/>
                    <a:pt x="173" y="8954"/>
                  </a:cubicBezTo>
                  <a:cubicBezTo>
                    <a:pt x="722" y="9251"/>
                    <a:pt x="1256" y="9574"/>
                    <a:pt x="1798" y="9882"/>
                  </a:cubicBezTo>
                  <a:cubicBezTo>
                    <a:pt x="2001" y="9997"/>
                    <a:pt x="2093" y="10127"/>
                    <a:pt x="2064" y="10392"/>
                  </a:cubicBezTo>
                  <a:cubicBezTo>
                    <a:pt x="2014" y="10855"/>
                    <a:pt x="2039" y="11326"/>
                    <a:pt x="2116" y="11788"/>
                  </a:cubicBezTo>
                  <a:cubicBezTo>
                    <a:pt x="2151" y="11998"/>
                    <a:pt x="2089" y="12115"/>
                    <a:pt x="1913" y="12228"/>
                  </a:cubicBezTo>
                  <a:cubicBezTo>
                    <a:pt x="1367" y="12578"/>
                    <a:pt x="837" y="12953"/>
                    <a:pt x="291" y="13303"/>
                  </a:cubicBezTo>
                  <a:cubicBezTo>
                    <a:pt x="136" y="13403"/>
                    <a:pt x="124" y="13482"/>
                    <a:pt x="199" y="13643"/>
                  </a:cubicBezTo>
                  <a:cubicBezTo>
                    <a:pt x="688" y="14705"/>
                    <a:pt x="1172" y="15768"/>
                    <a:pt x="1642" y="16837"/>
                  </a:cubicBezTo>
                  <a:cubicBezTo>
                    <a:pt x="1728" y="17034"/>
                    <a:pt x="1818" y="17032"/>
                    <a:pt x="1994" y="16982"/>
                  </a:cubicBezTo>
                  <a:cubicBezTo>
                    <a:pt x="2605" y="16807"/>
                    <a:pt x="3223" y="16651"/>
                    <a:pt x="3839" y="16489"/>
                  </a:cubicBezTo>
                  <a:cubicBezTo>
                    <a:pt x="3930" y="16465"/>
                    <a:pt x="4023" y="16451"/>
                    <a:pt x="4118" y="16432"/>
                  </a:cubicBezTo>
                  <a:cubicBezTo>
                    <a:pt x="4164" y="16485"/>
                    <a:pt x="4202" y="16532"/>
                    <a:pt x="4241" y="16576"/>
                  </a:cubicBezTo>
                  <a:cubicBezTo>
                    <a:pt x="4568" y="16944"/>
                    <a:pt x="4922" y="17287"/>
                    <a:pt x="5319" y="17573"/>
                  </a:cubicBezTo>
                  <a:cubicBezTo>
                    <a:pt x="5534" y="17728"/>
                    <a:pt x="5572" y="17885"/>
                    <a:pt x="5524" y="18114"/>
                  </a:cubicBezTo>
                  <a:cubicBezTo>
                    <a:pt x="5398" y="18725"/>
                    <a:pt x="5287" y="19339"/>
                    <a:pt x="5149" y="19947"/>
                  </a:cubicBezTo>
                  <a:cubicBezTo>
                    <a:pt x="5105" y="20142"/>
                    <a:pt x="5145" y="20229"/>
                    <a:pt x="5331" y="20297"/>
                  </a:cubicBezTo>
                  <a:cubicBezTo>
                    <a:pt x="6415" y="20698"/>
                    <a:pt x="7497" y="21106"/>
                    <a:pt x="8576" y="21520"/>
                  </a:cubicBezTo>
                  <a:cubicBezTo>
                    <a:pt x="8757" y="21589"/>
                    <a:pt x="8847" y="21563"/>
                    <a:pt x="8944" y="21383"/>
                  </a:cubicBezTo>
                  <a:cubicBezTo>
                    <a:pt x="9241" y="20834"/>
                    <a:pt x="9562" y="20299"/>
                    <a:pt x="9871" y="19757"/>
                  </a:cubicBezTo>
                  <a:cubicBezTo>
                    <a:pt x="9985" y="19558"/>
                    <a:pt x="10110" y="19452"/>
                    <a:pt x="10378" y="19481"/>
                  </a:cubicBezTo>
                  <a:cubicBezTo>
                    <a:pt x="10828" y="19528"/>
                    <a:pt x="11291" y="19534"/>
                    <a:pt x="11737" y="19445"/>
                  </a:cubicBezTo>
                  <a:cubicBezTo>
                    <a:pt x="12009" y="19391"/>
                    <a:pt x="12126" y="19505"/>
                    <a:pt x="12252" y="19698"/>
                  </a:cubicBezTo>
                  <a:cubicBezTo>
                    <a:pt x="12593" y="20221"/>
                    <a:pt x="12952" y="20733"/>
                    <a:pt x="13290" y="21259"/>
                  </a:cubicBezTo>
                  <a:cubicBezTo>
                    <a:pt x="13387" y="21411"/>
                    <a:pt x="13463" y="21432"/>
                    <a:pt x="13628" y="21356"/>
                  </a:cubicBezTo>
                  <a:cubicBezTo>
                    <a:pt x="14687" y="20866"/>
                    <a:pt x="15750" y="20382"/>
                    <a:pt x="16819" y="19912"/>
                  </a:cubicBezTo>
                  <a:cubicBezTo>
                    <a:pt x="17012" y="19827"/>
                    <a:pt x="17018" y="19738"/>
                    <a:pt x="16967" y="19560"/>
                  </a:cubicBezTo>
                  <a:cubicBezTo>
                    <a:pt x="16791" y="18948"/>
                    <a:pt x="16644" y="18329"/>
                    <a:pt x="16469" y="17716"/>
                  </a:cubicBezTo>
                  <a:cubicBezTo>
                    <a:pt x="16412" y="17519"/>
                    <a:pt x="16433" y="17386"/>
                    <a:pt x="16600" y="17250"/>
                  </a:cubicBezTo>
                  <a:cubicBezTo>
                    <a:pt x="16971" y="16946"/>
                    <a:pt x="17305" y="16598"/>
                    <a:pt x="17584" y="16209"/>
                  </a:cubicBezTo>
                  <a:cubicBezTo>
                    <a:pt x="17730" y="16006"/>
                    <a:pt x="17880" y="15980"/>
                    <a:pt x="18092" y="16024"/>
                  </a:cubicBezTo>
                  <a:cubicBezTo>
                    <a:pt x="18703" y="16151"/>
                    <a:pt x="19318" y="16260"/>
                    <a:pt x="19926" y="16398"/>
                  </a:cubicBezTo>
                  <a:cubicBezTo>
                    <a:pt x="20121" y="16442"/>
                    <a:pt x="20207" y="16404"/>
                    <a:pt x="20276" y="16218"/>
                  </a:cubicBezTo>
                  <a:cubicBezTo>
                    <a:pt x="20676" y="15133"/>
                    <a:pt x="21084" y="14050"/>
                    <a:pt x="21497" y="12970"/>
                  </a:cubicBezTo>
                  <a:cubicBezTo>
                    <a:pt x="21566" y="12790"/>
                    <a:pt x="21541" y="12697"/>
                    <a:pt x="21361" y="12600"/>
                  </a:cubicBezTo>
                  <a:cubicBezTo>
                    <a:pt x="20812" y="12303"/>
                    <a:pt x="20278" y="11982"/>
                    <a:pt x="19736" y="11674"/>
                  </a:cubicBezTo>
                  <a:cubicBezTo>
                    <a:pt x="19535" y="11559"/>
                    <a:pt x="19439" y="11431"/>
                    <a:pt x="19468" y="11163"/>
                  </a:cubicBezTo>
                  <a:cubicBezTo>
                    <a:pt x="19519" y="10701"/>
                    <a:pt x="19493" y="10230"/>
                    <a:pt x="19416" y="9768"/>
                  </a:cubicBezTo>
                  <a:cubicBezTo>
                    <a:pt x="19381" y="9559"/>
                    <a:pt x="19443" y="9442"/>
                    <a:pt x="19620" y="9328"/>
                  </a:cubicBezTo>
                  <a:cubicBezTo>
                    <a:pt x="20166" y="8978"/>
                    <a:pt x="20694" y="8603"/>
                    <a:pt x="21240" y="8252"/>
                  </a:cubicBezTo>
                  <a:cubicBezTo>
                    <a:pt x="21393" y="8154"/>
                    <a:pt x="21411" y="8075"/>
                    <a:pt x="21336" y="7912"/>
                  </a:cubicBezTo>
                  <a:cubicBezTo>
                    <a:pt x="20846" y="6851"/>
                    <a:pt x="20362" y="5788"/>
                    <a:pt x="19892" y="4718"/>
                  </a:cubicBezTo>
                  <a:cubicBezTo>
                    <a:pt x="19806" y="4523"/>
                    <a:pt x="19717" y="4523"/>
                    <a:pt x="19541" y="4574"/>
                  </a:cubicBezTo>
                  <a:cubicBezTo>
                    <a:pt x="18917" y="4751"/>
                    <a:pt x="18286" y="4905"/>
                    <a:pt x="17662" y="5080"/>
                  </a:cubicBezTo>
                  <a:cubicBezTo>
                    <a:pt x="17490" y="5129"/>
                    <a:pt x="17378" y="5103"/>
                    <a:pt x="17261" y="4959"/>
                  </a:cubicBezTo>
                  <a:cubicBezTo>
                    <a:pt x="16959" y="4585"/>
                    <a:pt x="16599" y="4263"/>
                    <a:pt x="16213" y="3983"/>
                  </a:cubicBezTo>
                  <a:cubicBezTo>
                    <a:pt x="16001" y="3828"/>
                    <a:pt x="15960" y="3672"/>
                    <a:pt x="16008" y="3442"/>
                  </a:cubicBezTo>
                  <a:cubicBezTo>
                    <a:pt x="16135" y="2831"/>
                    <a:pt x="16245" y="2217"/>
                    <a:pt x="16383" y="1609"/>
                  </a:cubicBezTo>
                  <a:cubicBezTo>
                    <a:pt x="16428" y="1413"/>
                    <a:pt x="16387" y="1327"/>
                    <a:pt x="16201" y="1258"/>
                  </a:cubicBezTo>
                  <a:cubicBezTo>
                    <a:pt x="15118" y="858"/>
                    <a:pt x="14036" y="450"/>
                    <a:pt x="12956" y="36"/>
                  </a:cubicBezTo>
                  <a:cubicBezTo>
                    <a:pt x="12911" y="19"/>
                    <a:pt x="12873" y="7"/>
                    <a:pt x="12837" y="2"/>
                  </a:cubicBezTo>
                  <a:close/>
                  <a:moveTo>
                    <a:pt x="10766" y="5818"/>
                  </a:moveTo>
                  <a:cubicBezTo>
                    <a:pt x="13503" y="5818"/>
                    <a:pt x="15722" y="8039"/>
                    <a:pt x="15722" y="10778"/>
                  </a:cubicBezTo>
                  <a:cubicBezTo>
                    <a:pt x="15722" y="13517"/>
                    <a:pt x="13503" y="15738"/>
                    <a:pt x="10766" y="15738"/>
                  </a:cubicBezTo>
                  <a:cubicBezTo>
                    <a:pt x="8030" y="15738"/>
                    <a:pt x="5810" y="13517"/>
                    <a:pt x="5810" y="10778"/>
                  </a:cubicBezTo>
                  <a:cubicBezTo>
                    <a:pt x="5810" y="8039"/>
                    <a:pt x="8030" y="5818"/>
                    <a:pt x="10766" y="5818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75" name="Shape"/>
            <p:cNvSpPr/>
            <p:nvPr/>
          </p:nvSpPr>
          <p:spPr>
            <a:xfrm>
              <a:off x="19775324" y="4712797"/>
              <a:ext cx="2608613" cy="26275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27" y="0"/>
                  </a:moveTo>
                  <a:lnTo>
                    <a:pt x="21600" y="10588"/>
                  </a:lnTo>
                  <a:lnTo>
                    <a:pt x="20323" y="13999"/>
                  </a:lnTo>
                  <a:cubicBezTo>
                    <a:pt x="20289" y="14085"/>
                    <a:pt x="20225" y="14155"/>
                    <a:pt x="20141" y="14196"/>
                  </a:cubicBezTo>
                  <a:cubicBezTo>
                    <a:pt x="20046" y="14243"/>
                    <a:pt x="19936" y="14248"/>
                    <a:pt x="19837" y="14210"/>
                  </a:cubicBezTo>
                  <a:lnTo>
                    <a:pt x="16925" y="13622"/>
                  </a:lnTo>
                  <a:cubicBezTo>
                    <a:pt x="16823" y="13593"/>
                    <a:pt x="16717" y="13586"/>
                    <a:pt x="16613" y="13601"/>
                  </a:cubicBezTo>
                  <a:cubicBezTo>
                    <a:pt x="16469" y="13622"/>
                    <a:pt x="16335" y="13685"/>
                    <a:pt x="16226" y="13781"/>
                  </a:cubicBezTo>
                  <a:cubicBezTo>
                    <a:pt x="15987" y="14111"/>
                    <a:pt x="15727" y="14426"/>
                    <a:pt x="15449" y="14724"/>
                  </a:cubicBezTo>
                  <a:cubicBezTo>
                    <a:pt x="15155" y="15039"/>
                    <a:pt x="14840" y="15334"/>
                    <a:pt x="14507" y="15608"/>
                  </a:cubicBezTo>
                  <a:cubicBezTo>
                    <a:pt x="14439" y="15670"/>
                    <a:pt x="14388" y="15749"/>
                    <a:pt x="14360" y="15836"/>
                  </a:cubicBezTo>
                  <a:cubicBezTo>
                    <a:pt x="14327" y="15936"/>
                    <a:pt x="14325" y="16043"/>
                    <a:pt x="14353" y="16144"/>
                  </a:cubicBezTo>
                  <a:lnTo>
                    <a:pt x="15174" y="19225"/>
                  </a:lnTo>
                  <a:cubicBezTo>
                    <a:pt x="15208" y="19305"/>
                    <a:pt x="15207" y="19395"/>
                    <a:pt x="15173" y="19475"/>
                  </a:cubicBezTo>
                  <a:cubicBezTo>
                    <a:pt x="15135" y="19560"/>
                    <a:pt x="15063" y="19625"/>
                    <a:pt x="14973" y="19653"/>
                  </a:cubicBezTo>
                  <a:lnTo>
                    <a:pt x="10624" y="21600"/>
                  </a:lnTo>
                  <a:lnTo>
                    <a:pt x="0" y="11003"/>
                  </a:lnTo>
                  <a:cubicBezTo>
                    <a:pt x="1492" y="12433"/>
                    <a:pt x="3416" y="13159"/>
                    <a:pt x="5346" y="13179"/>
                  </a:cubicBezTo>
                  <a:cubicBezTo>
                    <a:pt x="7288" y="13199"/>
                    <a:pt x="9238" y="12503"/>
                    <a:pt x="10756" y="11081"/>
                  </a:cubicBezTo>
                  <a:cubicBezTo>
                    <a:pt x="12349" y="9588"/>
                    <a:pt x="13165" y="7588"/>
                    <a:pt x="13196" y="5576"/>
                  </a:cubicBezTo>
                  <a:cubicBezTo>
                    <a:pt x="13227" y="3564"/>
                    <a:pt x="12472" y="1541"/>
                    <a:pt x="10927" y="0"/>
                  </a:cubicBezTo>
                  <a:close/>
                </a:path>
              </a:pathLst>
            </a:custGeom>
            <a:solidFill>
              <a:srgbClr val="000000">
                <a:alpha val="5045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77" name="Gears Infographic"/>
            <p:cNvSpPr txBox="1"/>
            <p:nvPr/>
          </p:nvSpPr>
          <p:spPr>
            <a:xfrm>
              <a:off x="8458319" y="1688226"/>
              <a:ext cx="7467361" cy="81047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46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Gears Infographic</a:t>
              </a:r>
            </a:p>
          </p:txBody>
        </p:sp>
        <p:sp>
          <p:nvSpPr>
            <p:cNvPr id="778" name="Graphic 76"/>
            <p:cNvSpPr/>
            <p:nvPr/>
          </p:nvSpPr>
          <p:spPr>
            <a:xfrm>
              <a:off x="3566716" y="6280286"/>
              <a:ext cx="489187" cy="6020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23" h="21500" extrusionOk="0">
                  <a:moveTo>
                    <a:pt x="13944" y="15082"/>
                  </a:moveTo>
                  <a:cubicBezTo>
                    <a:pt x="14769" y="15903"/>
                    <a:pt x="15087" y="17000"/>
                    <a:pt x="14801" y="18045"/>
                  </a:cubicBezTo>
                  <a:cubicBezTo>
                    <a:pt x="14467" y="18995"/>
                    <a:pt x="13663" y="19782"/>
                    <a:pt x="12591" y="20207"/>
                  </a:cubicBezTo>
                  <a:cubicBezTo>
                    <a:pt x="12249" y="20346"/>
                    <a:pt x="12057" y="20656"/>
                    <a:pt x="12119" y="20969"/>
                  </a:cubicBezTo>
                  <a:cubicBezTo>
                    <a:pt x="12193" y="21289"/>
                    <a:pt x="12538" y="21515"/>
                    <a:pt x="12928" y="21498"/>
                  </a:cubicBezTo>
                  <a:cubicBezTo>
                    <a:pt x="15665" y="21380"/>
                    <a:pt x="18149" y="20123"/>
                    <a:pt x="19541" y="18152"/>
                  </a:cubicBezTo>
                  <a:cubicBezTo>
                    <a:pt x="20865" y="16229"/>
                    <a:pt x="21256" y="13956"/>
                    <a:pt x="20634" y="11800"/>
                  </a:cubicBezTo>
                  <a:cubicBezTo>
                    <a:pt x="20032" y="9698"/>
                    <a:pt x="18774" y="7768"/>
                    <a:pt x="16986" y="6205"/>
                  </a:cubicBezTo>
                  <a:cubicBezTo>
                    <a:pt x="16680" y="5937"/>
                    <a:pt x="16170" y="5926"/>
                    <a:pt x="15848" y="6182"/>
                  </a:cubicBezTo>
                  <a:cubicBezTo>
                    <a:pt x="15797" y="6222"/>
                    <a:pt x="15753" y="6268"/>
                    <a:pt x="15716" y="6318"/>
                  </a:cubicBezTo>
                  <a:cubicBezTo>
                    <a:pt x="15290" y="6864"/>
                    <a:pt x="14755" y="7345"/>
                    <a:pt x="14135" y="7741"/>
                  </a:cubicBezTo>
                  <a:cubicBezTo>
                    <a:pt x="13412" y="4747"/>
                    <a:pt x="11456" y="2060"/>
                    <a:pt x="8606" y="147"/>
                  </a:cubicBezTo>
                  <a:cubicBezTo>
                    <a:pt x="8258" y="-85"/>
                    <a:pt x="7752" y="-38"/>
                    <a:pt x="7475" y="252"/>
                  </a:cubicBezTo>
                  <a:cubicBezTo>
                    <a:pt x="7427" y="302"/>
                    <a:pt x="7388" y="357"/>
                    <a:pt x="7359" y="415"/>
                  </a:cubicBezTo>
                  <a:cubicBezTo>
                    <a:pt x="5389" y="4399"/>
                    <a:pt x="1463" y="7118"/>
                    <a:pt x="237" y="11367"/>
                  </a:cubicBezTo>
                  <a:cubicBezTo>
                    <a:pt x="-344" y="13580"/>
                    <a:pt x="152" y="15895"/>
                    <a:pt x="1617" y="17803"/>
                  </a:cubicBezTo>
                  <a:cubicBezTo>
                    <a:pt x="2985" y="19515"/>
                    <a:pt x="4497" y="20961"/>
                    <a:pt x="6853" y="21478"/>
                  </a:cubicBezTo>
                  <a:cubicBezTo>
                    <a:pt x="6920" y="21492"/>
                    <a:pt x="6990" y="21500"/>
                    <a:pt x="7059" y="21500"/>
                  </a:cubicBezTo>
                  <a:cubicBezTo>
                    <a:pt x="7503" y="21500"/>
                    <a:pt x="7863" y="21199"/>
                    <a:pt x="7863" y="20828"/>
                  </a:cubicBezTo>
                  <a:cubicBezTo>
                    <a:pt x="7863" y="20691"/>
                    <a:pt x="7813" y="20558"/>
                    <a:pt x="7720" y="20445"/>
                  </a:cubicBezTo>
                  <a:cubicBezTo>
                    <a:pt x="6847" y="19396"/>
                    <a:pt x="6069" y="18362"/>
                    <a:pt x="6116" y="17228"/>
                  </a:cubicBezTo>
                  <a:cubicBezTo>
                    <a:pt x="6160" y="16688"/>
                    <a:pt x="6350" y="16163"/>
                    <a:pt x="6670" y="15693"/>
                  </a:cubicBezTo>
                  <a:cubicBezTo>
                    <a:pt x="6925" y="15293"/>
                    <a:pt x="7235" y="14918"/>
                    <a:pt x="7594" y="14578"/>
                  </a:cubicBezTo>
                  <a:cubicBezTo>
                    <a:pt x="7840" y="14346"/>
                    <a:pt x="8108" y="14127"/>
                    <a:pt x="8376" y="13906"/>
                  </a:cubicBezTo>
                  <a:cubicBezTo>
                    <a:pt x="8799" y="13576"/>
                    <a:pt x="9194" y="13220"/>
                    <a:pt x="9557" y="12843"/>
                  </a:cubicBezTo>
                  <a:cubicBezTo>
                    <a:pt x="11283" y="13800"/>
                    <a:pt x="12414" y="15345"/>
                    <a:pt x="12649" y="17064"/>
                  </a:cubicBezTo>
                  <a:cubicBezTo>
                    <a:pt x="13307" y="16526"/>
                    <a:pt x="13759" y="15836"/>
                    <a:pt x="13944" y="15082"/>
                  </a:cubicBezTo>
                  <a:close/>
                </a:path>
              </a:pathLst>
            </a:custGeom>
            <a:solidFill>
              <a:srgbClr val="D6D7DB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79" name="Graphic 115"/>
            <p:cNvSpPr/>
            <p:nvPr/>
          </p:nvSpPr>
          <p:spPr>
            <a:xfrm>
              <a:off x="14691418" y="6331105"/>
              <a:ext cx="413889" cy="6020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9" h="21600" extrusionOk="0">
                  <a:moveTo>
                    <a:pt x="7855" y="21600"/>
                  </a:moveTo>
                  <a:cubicBezTo>
                    <a:pt x="7313" y="21600"/>
                    <a:pt x="6873" y="21298"/>
                    <a:pt x="6873" y="20925"/>
                  </a:cubicBezTo>
                  <a:cubicBezTo>
                    <a:pt x="6873" y="20877"/>
                    <a:pt x="6880" y="20830"/>
                    <a:pt x="6895" y="20783"/>
                  </a:cubicBezTo>
                  <a:lnTo>
                    <a:pt x="9586" y="12150"/>
                  </a:lnTo>
                  <a:lnTo>
                    <a:pt x="983" y="12150"/>
                  </a:lnTo>
                  <a:cubicBezTo>
                    <a:pt x="440" y="12150"/>
                    <a:pt x="0" y="11848"/>
                    <a:pt x="0" y="11475"/>
                  </a:cubicBezTo>
                  <a:cubicBezTo>
                    <a:pt x="0" y="11394"/>
                    <a:pt x="21" y="11314"/>
                    <a:pt x="63" y="11238"/>
                  </a:cubicBezTo>
                  <a:lnTo>
                    <a:pt x="5953" y="438"/>
                  </a:lnTo>
                  <a:cubicBezTo>
                    <a:pt x="6097" y="175"/>
                    <a:pt x="6464" y="0"/>
                    <a:pt x="6873" y="0"/>
                  </a:cubicBezTo>
                  <a:lnTo>
                    <a:pt x="17673" y="0"/>
                  </a:lnTo>
                  <a:cubicBezTo>
                    <a:pt x="18215" y="0"/>
                    <a:pt x="18655" y="303"/>
                    <a:pt x="18655" y="675"/>
                  </a:cubicBezTo>
                  <a:cubicBezTo>
                    <a:pt x="18655" y="772"/>
                    <a:pt x="18625" y="867"/>
                    <a:pt x="18567" y="955"/>
                  </a:cubicBezTo>
                  <a:lnTo>
                    <a:pt x="14289" y="7425"/>
                  </a:lnTo>
                  <a:lnTo>
                    <a:pt x="20619" y="7425"/>
                  </a:lnTo>
                  <a:cubicBezTo>
                    <a:pt x="21161" y="7425"/>
                    <a:pt x="21600" y="7728"/>
                    <a:pt x="21599" y="8101"/>
                  </a:cubicBezTo>
                  <a:cubicBezTo>
                    <a:pt x="21599" y="8236"/>
                    <a:pt x="21540" y="8369"/>
                    <a:pt x="21428" y="8481"/>
                  </a:cubicBezTo>
                  <a:lnTo>
                    <a:pt x="8665" y="21306"/>
                  </a:lnTo>
                  <a:cubicBezTo>
                    <a:pt x="8482" y="21490"/>
                    <a:pt x="8179" y="21600"/>
                    <a:pt x="7855" y="21600"/>
                  </a:cubicBezTo>
                  <a:close/>
                </a:path>
              </a:pathLst>
            </a:custGeom>
            <a:solidFill>
              <a:srgbClr val="D6D7DB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80" name="Graphic 209"/>
            <p:cNvSpPr/>
            <p:nvPr/>
          </p:nvSpPr>
          <p:spPr>
            <a:xfrm>
              <a:off x="20153730" y="5050988"/>
              <a:ext cx="601952" cy="5737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8" h="21493" extrusionOk="0">
                  <a:moveTo>
                    <a:pt x="21465" y="8141"/>
                  </a:moveTo>
                  <a:cubicBezTo>
                    <a:pt x="21391" y="7901"/>
                    <a:pt x="21200" y="7720"/>
                    <a:pt x="20964" y="7669"/>
                  </a:cubicBezTo>
                  <a:lnTo>
                    <a:pt x="14578" y="6269"/>
                  </a:lnTo>
                  <a:lnTo>
                    <a:pt x="11334" y="328"/>
                  </a:lnTo>
                  <a:cubicBezTo>
                    <a:pt x="11121" y="-9"/>
                    <a:pt x="10687" y="-102"/>
                    <a:pt x="10365" y="122"/>
                  </a:cubicBezTo>
                  <a:cubicBezTo>
                    <a:pt x="10287" y="176"/>
                    <a:pt x="10220" y="246"/>
                    <a:pt x="10168" y="328"/>
                  </a:cubicBezTo>
                  <a:lnTo>
                    <a:pt x="6919" y="6269"/>
                  </a:lnTo>
                  <a:lnTo>
                    <a:pt x="536" y="7669"/>
                  </a:lnTo>
                  <a:cubicBezTo>
                    <a:pt x="172" y="7748"/>
                    <a:pt x="-61" y="8121"/>
                    <a:pt x="14" y="8502"/>
                  </a:cubicBezTo>
                  <a:cubicBezTo>
                    <a:pt x="39" y="8624"/>
                    <a:pt x="93" y="8737"/>
                    <a:pt x="172" y="8829"/>
                  </a:cubicBezTo>
                  <a:lnTo>
                    <a:pt x="4556" y="13903"/>
                  </a:lnTo>
                  <a:lnTo>
                    <a:pt x="3851" y="20709"/>
                  </a:lnTo>
                  <a:cubicBezTo>
                    <a:pt x="3812" y="21096"/>
                    <a:pt x="4079" y="21443"/>
                    <a:pt x="4448" y="21485"/>
                  </a:cubicBezTo>
                  <a:cubicBezTo>
                    <a:pt x="4565" y="21498"/>
                    <a:pt x="4684" y="21478"/>
                    <a:pt x="4792" y="21428"/>
                  </a:cubicBezTo>
                  <a:lnTo>
                    <a:pt x="10748" y="18625"/>
                  </a:lnTo>
                  <a:lnTo>
                    <a:pt x="16702" y="21431"/>
                  </a:lnTo>
                  <a:cubicBezTo>
                    <a:pt x="16789" y="21472"/>
                    <a:pt x="16882" y="21493"/>
                    <a:pt x="16977" y="21493"/>
                  </a:cubicBezTo>
                  <a:cubicBezTo>
                    <a:pt x="17348" y="21493"/>
                    <a:pt x="17649" y="21177"/>
                    <a:pt x="17649" y="20788"/>
                  </a:cubicBezTo>
                  <a:cubicBezTo>
                    <a:pt x="17649" y="20763"/>
                    <a:pt x="17648" y="20737"/>
                    <a:pt x="17645" y="20711"/>
                  </a:cubicBezTo>
                  <a:lnTo>
                    <a:pt x="16940" y="13903"/>
                  </a:lnTo>
                  <a:lnTo>
                    <a:pt x="21324" y="8829"/>
                  </a:lnTo>
                  <a:cubicBezTo>
                    <a:pt x="21485" y="8643"/>
                    <a:pt x="21539" y="8380"/>
                    <a:pt x="21465" y="8141"/>
                  </a:cubicBezTo>
                  <a:close/>
                </a:path>
              </a:pathLst>
            </a:custGeom>
            <a:solidFill>
              <a:srgbClr val="D6D7DB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81" name="Graphic 237"/>
            <p:cNvSpPr/>
            <p:nvPr/>
          </p:nvSpPr>
          <p:spPr>
            <a:xfrm>
              <a:off x="9041277" y="5049291"/>
              <a:ext cx="601719" cy="6025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23" h="21356" extrusionOk="0">
                  <a:moveTo>
                    <a:pt x="15748" y="1025"/>
                  </a:moveTo>
                  <a:lnTo>
                    <a:pt x="12233" y="4592"/>
                  </a:lnTo>
                  <a:lnTo>
                    <a:pt x="13133" y="8001"/>
                  </a:lnTo>
                  <a:lnTo>
                    <a:pt x="16495" y="8915"/>
                  </a:lnTo>
                  <a:lnTo>
                    <a:pt x="19948" y="5410"/>
                  </a:lnTo>
                  <a:cubicBezTo>
                    <a:pt x="20146" y="5164"/>
                    <a:pt x="20502" y="5127"/>
                    <a:pt x="20744" y="5328"/>
                  </a:cubicBezTo>
                  <a:cubicBezTo>
                    <a:pt x="20872" y="5434"/>
                    <a:pt x="20949" y="5591"/>
                    <a:pt x="20952" y="5759"/>
                  </a:cubicBezTo>
                  <a:cubicBezTo>
                    <a:pt x="21257" y="7834"/>
                    <a:pt x="20564" y="9932"/>
                    <a:pt x="19088" y="11402"/>
                  </a:cubicBezTo>
                  <a:cubicBezTo>
                    <a:pt x="17801" y="12712"/>
                    <a:pt x="16033" y="13418"/>
                    <a:pt x="14211" y="13348"/>
                  </a:cubicBezTo>
                  <a:cubicBezTo>
                    <a:pt x="13191" y="13306"/>
                    <a:pt x="12198" y="13690"/>
                    <a:pt x="11465" y="14412"/>
                  </a:cubicBezTo>
                  <a:lnTo>
                    <a:pt x="5585" y="20379"/>
                  </a:lnTo>
                  <a:cubicBezTo>
                    <a:pt x="4967" y="21004"/>
                    <a:pt x="4130" y="21356"/>
                    <a:pt x="3257" y="21356"/>
                  </a:cubicBezTo>
                  <a:cubicBezTo>
                    <a:pt x="3206" y="21356"/>
                    <a:pt x="3154" y="21356"/>
                    <a:pt x="3102" y="21352"/>
                  </a:cubicBezTo>
                  <a:cubicBezTo>
                    <a:pt x="2174" y="21305"/>
                    <a:pt x="1309" y="20864"/>
                    <a:pt x="718" y="20137"/>
                  </a:cubicBezTo>
                  <a:cubicBezTo>
                    <a:pt x="-343" y="18762"/>
                    <a:pt x="-215" y="16798"/>
                    <a:pt x="1014" y="15577"/>
                  </a:cubicBezTo>
                  <a:lnTo>
                    <a:pt x="6814" y="9694"/>
                  </a:lnTo>
                  <a:cubicBezTo>
                    <a:pt x="7527" y="8951"/>
                    <a:pt x="7906" y="7943"/>
                    <a:pt x="7861" y="6907"/>
                  </a:cubicBezTo>
                  <a:cubicBezTo>
                    <a:pt x="7800" y="5061"/>
                    <a:pt x="8494" y="3270"/>
                    <a:pt x="9780" y="1961"/>
                  </a:cubicBezTo>
                  <a:cubicBezTo>
                    <a:pt x="11245" y="457"/>
                    <a:pt x="13332" y="-244"/>
                    <a:pt x="15393" y="76"/>
                  </a:cubicBezTo>
                  <a:cubicBezTo>
                    <a:pt x="15693" y="88"/>
                    <a:pt x="15927" y="345"/>
                    <a:pt x="15914" y="650"/>
                  </a:cubicBezTo>
                  <a:cubicBezTo>
                    <a:pt x="15909" y="792"/>
                    <a:pt x="15849" y="927"/>
                    <a:pt x="15748" y="1025"/>
                  </a:cubicBezTo>
                  <a:close/>
                  <a:moveTo>
                    <a:pt x="3947" y="17319"/>
                  </a:moveTo>
                  <a:cubicBezTo>
                    <a:pt x="3561" y="16929"/>
                    <a:pt x="2937" y="16929"/>
                    <a:pt x="2552" y="17320"/>
                  </a:cubicBezTo>
                  <a:cubicBezTo>
                    <a:pt x="2167" y="17711"/>
                    <a:pt x="2167" y="18344"/>
                    <a:pt x="2553" y="18734"/>
                  </a:cubicBezTo>
                  <a:cubicBezTo>
                    <a:pt x="2938" y="19125"/>
                    <a:pt x="3562" y="19125"/>
                    <a:pt x="3947" y="18734"/>
                  </a:cubicBezTo>
                  <a:cubicBezTo>
                    <a:pt x="4332" y="18344"/>
                    <a:pt x="4332" y="17711"/>
                    <a:pt x="3947" y="17320"/>
                  </a:cubicBezTo>
                  <a:cubicBezTo>
                    <a:pt x="3947" y="17320"/>
                    <a:pt x="3947" y="17320"/>
                    <a:pt x="3947" y="17319"/>
                  </a:cubicBezTo>
                  <a:close/>
                  <a:moveTo>
                    <a:pt x="6066" y="16113"/>
                  </a:moveTo>
                  <a:lnTo>
                    <a:pt x="10221" y="11897"/>
                  </a:lnTo>
                  <a:cubicBezTo>
                    <a:pt x="10482" y="11642"/>
                    <a:pt x="10490" y="11219"/>
                    <a:pt x="10237" y="10955"/>
                  </a:cubicBezTo>
                  <a:cubicBezTo>
                    <a:pt x="9985" y="10690"/>
                    <a:pt x="9569" y="10682"/>
                    <a:pt x="9308" y="10938"/>
                  </a:cubicBezTo>
                  <a:cubicBezTo>
                    <a:pt x="9302" y="10944"/>
                    <a:pt x="9297" y="10949"/>
                    <a:pt x="9292" y="10955"/>
                  </a:cubicBezTo>
                  <a:lnTo>
                    <a:pt x="5136" y="15170"/>
                  </a:lnTo>
                  <a:cubicBezTo>
                    <a:pt x="4875" y="15426"/>
                    <a:pt x="4868" y="15848"/>
                    <a:pt x="5120" y="16113"/>
                  </a:cubicBezTo>
                  <a:cubicBezTo>
                    <a:pt x="5372" y="16378"/>
                    <a:pt x="5788" y="16386"/>
                    <a:pt x="6049" y="16130"/>
                  </a:cubicBezTo>
                  <a:cubicBezTo>
                    <a:pt x="6055" y="16124"/>
                    <a:pt x="6060" y="16119"/>
                    <a:pt x="6066" y="16113"/>
                  </a:cubicBezTo>
                  <a:close/>
                </a:path>
              </a:pathLst>
            </a:custGeom>
            <a:solidFill>
              <a:srgbClr val="D6D7DB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9C7628F2-CA00-2E46-A383-0DBA541527CE}"/>
                </a:ext>
              </a:extLst>
            </p:cNvPr>
            <p:cNvGrpSpPr/>
            <p:nvPr/>
          </p:nvGrpSpPr>
          <p:grpSpPr>
            <a:xfrm>
              <a:off x="19976586" y="1024628"/>
              <a:ext cx="3244071" cy="687453"/>
              <a:chOff x="19976586" y="1024628"/>
              <a:chExt cx="3244071" cy="687453"/>
            </a:xfrm>
          </p:grpSpPr>
          <p:sp>
            <p:nvSpPr>
              <p:cNvPr id="37" name="Template by HiSlide.io">
                <a:extLst>
                  <a:ext uri="{FF2B5EF4-FFF2-40B4-BE49-F238E27FC236}">
                    <a16:creationId xmlns:a16="http://schemas.microsoft.com/office/drawing/2014/main" id="{7145D858-0A21-DB40-84BE-DBE47C87BBF2}"/>
                  </a:ext>
                </a:extLst>
              </p:cNvPr>
              <p:cNvSpPr txBox="1"/>
              <p:nvPr/>
            </p:nvSpPr>
            <p:spPr>
              <a:xfrm>
                <a:off x="20155469" y="1024628"/>
                <a:ext cx="3065188" cy="4572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23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38" name="PowerPoint - Keynote - Google Slides">
                <a:extLst>
                  <a:ext uri="{FF2B5EF4-FFF2-40B4-BE49-F238E27FC236}">
                    <a16:creationId xmlns:a16="http://schemas.microsoft.com/office/drawing/2014/main" id="{9B163DA1-6ADE-1E46-80CB-E9B58E2B75C1}"/>
                  </a:ext>
                </a:extLst>
              </p:cNvPr>
              <p:cNvSpPr txBox="1"/>
              <p:nvPr/>
            </p:nvSpPr>
            <p:spPr>
              <a:xfrm>
                <a:off x="19976586" y="1440212"/>
                <a:ext cx="3219756" cy="27186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11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65</Words>
  <Application>Microsoft Macintosh PowerPoint</Application>
  <PresentationFormat>Custom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Barlow SemiBold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12</cp:revision>
  <dcterms:modified xsi:type="dcterms:W3CDTF">2020-08-10T07:30:56Z</dcterms:modified>
</cp:coreProperties>
</file>