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5526DD-CC80-8142-85D9-48E42D720DAB}"/>
              </a:ext>
            </a:extLst>
          </p:cNvPr>
          <p:cNvGrpSpPr/>
          <p:nvPr/>
        </p:nvGrpSpPr>
        <p:grpSpPr>
          <a:xfrm>
            <a:off x="937037" y="1003667"/>
            <a:ext cx="11091715" cy="7106389"/>
            <a:chOff x="937037" y="1003667"/>
            <a:chExt cx="11091715" cy="7106389"/>
          </a:xfrm>
        </p:grpSpPr>
        <p:sp>
          <p:nvSpPr>
            <p:cNvPr id="735" name="Shape"/>
            <p:cNvSpPr/>
            <p:nvPr/>
          </p:nvSpPr>
          <p:spPr>
            <a:xfrm>
              <a:off x="937037" y="3667230"/>
              <a:ext cx="2177776" cy="2178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6" name="Shape"/>
            <p:cNvSpPr/>
            <p:nvPr/>
          </p:nvSpPr>
          <p:spPr>
            <a:xfrm>
              <a:off x="1677196" y="4402630"/>
              <a:ext cx="1391261" cy="1401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8" name="Text Placeholder"/>
            <p:cNvSpPr txBox="1"/>
            <p:nvPr/>
          </p:nvSpPr>
          <p:spPr>
            <a:xfrm>
              <a:off x="1213491" y="6346757"/>
              <a:ext cx="1624866" cy="6129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39" name="Lorem Ipsum is simply dummy text of the typesetting industry."/>
            <p:cNvSpPr txBox="1"/>
            <p:nvPr/>
          </p:nvSpPr>
          <p:spPr>
            <a:xfrm>
              <a:off x="1160838" y="7070456"/>
              <a:ext cx="17301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40" name="Text Placeholder"/>
            <p:cNvSpPr txBox="1"/>
            <p:nvPr/>
          </p:nvSpPr>
          <p:spPr>
            <a:xfrm>
              <a:off x="4170039" y="5767986"/>
              <a:ext cx="1624867" cy="6129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41" name="Lorem Ipsum is simply dummy text of the typesetting industry."/>
            <p:cNvSpPr txBox="1"/>
            <p:nvPr/>
          </p:nvSpPr>
          <p:spPr>
            <a:xfrm>
              <a:off x="4117386" y="6491684"/>
              <a:ext cx="17301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42" name="Text Placeholder"/>
            <p:cNvSpPr txBox="1"/>
            <p:nvPr/>
          </p:nvSpPr>
          <p:spPr>
            <a:xfrm>
              <a:off x="7126588" y="6346757"/>
              <a:ext cx="1624866" cy="6129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43" name="Lorem Ipsum is simply dummy text of the typesetting industry."/>
            <p:cNvSpPr txBox="1"/>
            <p:nvPr/>
          </p:nvSpPr>
          <p:spPr>
            <a:xfrm>
              <a:off x="7073934" y="7070456"/>
              <a:ext cx="1730173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44" name="Text Placeholder"/>
            <p:cNvSpPr txBox="1"/>
            <p:nvPr/>
          </p:nvSpPr>
          <p:spPr>
            <a:xfrm>
              <a:off x="10083135" y="5767986"/>
              <a:ext cx="1624867" cy="6129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45" name="Lorem Ipsum is simply dummy text of the typesetting industry."/>
            <p:cNvSpPr txBox="1"/>
            <p:nvPr/>
          </p:nvSpPr>
          <p:spPr>
            <a:xfrm>
              <a:off x="10030482" y="6491684"/>
              <a:ext cx="1730172" cy="103960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46" name="Shape"/>
            <p:cNvSpPr/>
            <p:nvPr/>
          </p:nvSpPr>
          <p:spPr>
            <a:xfrm>
              <a:off x="3893585" y="2997292"/>
              <a:ext cx="2177776" cy="2178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47" name="Shape"/>
            <p:cNvSpPr/>
            <p:nvPr/>
          </p:nvSpPr>
          <p:spPr>
            <a:xfrm>
              <a:off x="4633744" y="3732692"/>
              <a:ext cx="1391261" cy="1401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49" name="Shape"/>
            <p:cNvSpPr/>
            <p:nvPr/>
          </p:nvSpPr>
          <p:spPr>
            <a:xfrm>
              <a:off x="6850133" y="3667230"/>
              <a:ext cx="2177776" cy="2178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0" name="Shape"/>
            <p:cNvSpPr/>
            <p:nvPr/>
          </p:nvSpPr>
          <p:spPr>
            <a:xfrm>
              <a:off x="7590292" y="4402630"/>
              <a:ext cx="1391261" cy="1401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2" name="Shape"/>
            <p:cNvSpPr/>
            <p:nvPr/>
          </p:nvSpPr>
          <p:spPr>
            <a:xfrm>
              <a:off x="9806681" y="2997292"/>
              <a:ext cx="2177776" cy="2178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3" name="Shape"/>
            <p:cNvSpPr/>
            <p:nvPr/>
          </p:nvSpPr>
          <p:spPr>
            <a:xfrm>
              <a:off x="10546840" y="3732692"/>
              <a:ext cx="1391261" cy="1401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5" name="Gears Infographic"/>
            <p:cNvSpPr txBox="1"/>
            <p:nvPr/>
          </p:nvSpPr>
          <p:spPr>
            <a:xfrm>
              <a:off x="4511103" y="1868011"/>
              <a:ext cx="3982593" cy="54715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Gears Infographic</a:t>
              </a:r>
            </a:p>
          </p:txBody>
        </p:sp>
        <p:sp>
          <p:nvSpPr>
            <p:cNvPr id="756" name="Graphic 76"/>
            <p:cNvSpPr/>
            <p:nvPr/>
          </p:nvSpPr>
          <p:spPr>
            <a:xfrm>
              <a:off x="1902247" y="4568686"/>
              <a:ext cx="260900" cy="321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3" h="21500" extrusionOk="0">
                  <a:moveTo>
                    <a:pt x="13944" y="15082"/>
                  </a:moveTo>
                  <a:cubicBezTo>
                    <a:pt x="14769" y="15903"/>
                    <a:pt x="15087" y="17000"/>
                    <a:pt x="14801" y="18045"/>
                  </a:cubicBezTo>
                  <a:cubicBezTo>
                    <a:pt x="14467" y="18995"/>
                    <a:pt x="13663" y="19782"/>
                    <a:pt x="12591" y="20207"/>
                  </a:cubicBezTo>
                  <a:cubicBezTo>
                    <a:pt x="12249" y="20346"/>
                    <a:pt x="12057" y="20656"/>
                    <a:pt x="12119" y="20969"/>
                  </a:cubicBezTo>
                  <a:cubicBezTo>
                    <a:pt x="12193" y="21289"/>
                    <a:pt x="12538" y="21515"/>
                    <a:pt x="12928" y="21498"/>
                  </a:cubicBezTo>
                  <a:cubicBezTo>
                    <a:pt x="15665" y="21380"/>
                    <a:pt x="18149" y="20123"/>
                    <a:pt x="19541" y="18152"/>
                  </a:cubicBezTo>
                  <a:cubicBezTo>
                    <a:pt x="20865" y="16229"/>
                    <a:pt x="21256" y="13956"/>
                    <a:pt x="20634" y="11800"/>
                  </a:cubicBezTo>
                  <a:cubicBezTo>
                    <a:pt x="20032" y="9698"/>
                    <a:pt x="18774" y="7768"/>
                    <a:pt x="16986" y="6205"/>
                  </a:cubicBezTo>
                  <a:cubicBezTo>
                    <a:pt x="16680" y="5937"/>
                    <a:pt x="16170" y="5926"/>
                    <a:pt x="15848" y="6182"/>
                  </a:cubicBezTo>
                  <a:cubicBezTo>
                    <a:pt x="15797" y="6222"/>
                    <a:pt x="15753" y="6268"/>
                    <a:pt x="15716" y="6318"/>
                  </a:cubicBezTo>
                  <a:cubicBezTo>
                    <a:pt x="15290" y="6864"/>
                    <a:pt x="14755" y="7345"/>
                    <a:pt x="14135" y="7741"/>
                  </a:cubicBezTo>
                  <a:cubicBezTo>
                    <a:pt x="13412" y="4747"/>
                    <a:pt x="11456" y="2060"/>
                    <a:pt x="8606" y="147"/>
                  </a:cubicBezTo>
                  <a:cubicBezTo>
                    <a:pt x="8258" y="-85"/>
                    <a:pt x="7752" y="-38"/>
                    <a:pt x="7475" y="252"/>
                  </a:cubicBezTo>
                  <a:cubicBezTo>
                    <a:pt x="7427" y="302"/>
                    <a:pt x="7388" y="357"/>
                    <a:pt x="7359" y="415"/>
                  </a:cubicBezTo>
                  <a:cubicBezTo>
                    <a:pt x="5389" y="4399"/>
                    <a:pt x="1463" y="7118"/>
                    <a:pt x="237" y="11367"/>
                  </a:cubicBezTo>
                  <a:cubicBezTo>
                    <a:pt x="-344" y="13580"/>
                    <a:pt x="152" y="15895"/>
                    <a:pt x="1617" y="17803"/>
                  </a:cubicBezTo>
                  <a:cubicBezTo>
                    <a:pt x="2985" y="19515"/>
                    <a:pt x="4497" y="20961"/>
                    <a:pt x="6853" y="21478"/>
                  </a:cubicBezTo>
                  <a:cubicBezTo>
                    <a:pt x="6920" y="21492"/>
                    <a:pt x="6990" y="21500"/>
                    <a:pt x="7059" y="21500"/>
                  </a:cubicBezTo>
                  <a:cubicBezTo>
                    <a:pt x="7503" y="21500"/>
                    <a:pt x="7863" y="21199"/>
                    <a:pt x="7863" y="20828"/>
                  </a:cubicBezTo>
                  <a:cubicBezTo>
                    <a:pt x="7863" y="20691"/>
                    <a:pt x="7813" y="20558"/>
                    <a:pt x="7720" y="20445"/>
                  </a:cubicBezTo>
                  <a:cubicBezTo>
                    <a:pt x="6847" y="19396"/>
                    <a:pt x="6069" y="18362"/>
                    <a:pt x="6116" y="17228"/>
                  </a:cubicBezTo>
                  <a:cubicBezTo>
                    <a:pt x="6160" y="16688"/>
                    <a:pt x="6350" y="16163"/>
                    <a:pt x="6670" y="15693"/>
                  </a:cubicBezTo>
                  <a:cubicBezTo>
                    <a:pt x="6925" y="15293"/>
                    <a:pt x="7235" y="14918"/>
                    <a:pt x="7594" y="14578"/>
                  </a:cubicBezTo>
                  <a:cubicBezTo>
                    <a:pt x="7840" y="14346"/>
                    <a:pt x="8108" y="14127"/>
                    <a:pt x="8376" y="13906"/>
                  </a:cubicBezTo>
                  <a:cubicBezTo>
                    <a:pt x="8799" y="13576"/>
                    <a:pt x="9194" y="13220"/>
                    <a:pt x="9557" y="12843"/>
                  </a:cubicBezTo>
                  <a:cubicBezTo>
                    <a:pt x="11283" y="13800"/>
                    <a:pt x="12414" y="15345"/>
                    <a:pt x="12649" y="17064"/>
                  </a:cubicBezTo>
                  <a:cubicBezTo>
                    <a:pt x="13307" y="16526"/>
                    <a:pt x="13759" y="15836"/>
                    <a:pt x="13944" y="15082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7" name="Graphic 115"/>
            <p:cNvSpPr/>
            <p:nvPr/>
          </p:nvSpPr>
          <p:spPr>
            <a:xfrm>
              <a:off x="7835423" y="4595789"/>
              <a:ext cx="220741" cy="321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8" name="Graphic 209"/>
            <p:cNvSpPr/>
            <p:nvPr/>
          </p:nvSpPr>
          <p:spPr>
            <a:xfrm>
              <a:off x="10748656" y="3913060"/>
              <a:ext cx="321042" cy="306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9" name="Graphic 237"/>
            <p:cNvSpPr/>
            <p:nvPr/>
          </p:nvSpPr>
          <p:spPr>
            <a:xfrm>
              <a:off x="4822013" y="3912155"/>
              <a:ext cx="320918" cy="321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32" name="Group">
              <a:extLst>
                <a:ext uri="{FF2B5EF4-FFF2-40B4-BE49-F238E27FC236}">
                  <a16:creationId xmlns:a16="http://schemas.microsoft.com/office/drawing/2014/main" id="{AF766CBD-AC32-3443-A72F-6E4F60CD4356}"/>
                </a:ext>
              </a:extLst>
            </p:cNvPr>
            <p:cNvGrpSpPr/>
            <p:nvPr/>
          </p:nvGrpSpPr>
          <p:grpSpPr>
            <a:xfrm>
              <a:off x="9743358" y="1003667"/>
              <a:ext cx="2285394" cy="472983"/>
              <a:chOff x="0" y="0"/>
              <a:chExt cx="2285393" cy="472980"/>
            </a:xfrm>
          </p:grpSpPr>
          <p:sp>
            <p:nvSpPr>
              <p:cNvPr id="33" name="Template by HiSlide.io">
                <a:extLst>
                  <a:ext uri="{FF2B5EF4-FFF2-40B4-BE49-F238E27FC236}">
                    <a16:creationId xmlns:a16="http://schemas.microsoft.com/office/drawing/2014/main" id="{8568165C-2DDF-CF4D-91A6-2A59502FC0C0}"/>
                  </a:ext>
                </a:extLst>
              </p:cNvPr>
              <p:cNvSpPr/>
              <p:nvPr/>
            </p:nvSpPr>
            <p:spPr>
              <a:xfrm>
                <a:off x="0" y="0"/>
                <a:ext cx="2285393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4" name="PowerPoint - Keynote - Google Slides">
                <a:extLst>
                  <a:ext uri="{FF2B5EF4-FFF2-40B4-BE49-F238E27FC236}">
                    <a16:creationId xmlns:a16="http://schemas.microsoft.com/office/drawing/2014/main" id="{CCEDFD2B-301F-5D48-AE76-3CA1139FB6DD}"/>
                  </a:ext>
                </a:extLst>
              </p:cNvPr>
              <p:cNvSpPr/>
              <p:nvPr/>
            </p:nvSpPr>
            <p:spPr>
              <a:xfrm>
                <a:off x="173279" y="310544"/>
                <a:ext cx="2099146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65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10</cp:revision>
  <dcterms:modified xsi:type="dcterms:W3CDTF">2020-08-10T07:31:01Z</dcterms:modified>
</cp:coreProperties>
</file>