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Barlow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Barlow"/>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bold.fntdata"/><Relationship Id="rId11" Type="http://schemas.openxmlformats.org/officeDocument/2006/relationships/font" Target="fonts/BarlowMedium-boldItalic.fntdata"/><Relationship Id="rId10" Type="http://schemas.openxmlformats.org/officeDocument/2006/relationships/font" Target="fonts/BarlowMedium-italic.fntdata"/><Relationship Id="rId21" Type="http://schemas.openxmlformats.org/officeDocument/2006/relationships/font" Target="fonts/Barlow-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Barlow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Barlow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1c09e41c068_2_6: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g1c09e41c068_2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type="tx">
  <p:cSld name="TITLE_AND_BODY">
    <p:spTree>
      <p:nvGrpSpPr>
        <p:cNvPr id="54" name="Shape 54"/>
        <p:cNvGrpSpPr/>
        <p:nvPr/>
      </p:nvGrpSpPr>
      <p:grpSpPr>
        <a:xfrm>
          <a:off x="0" y="0"/>
          <a:ext cx="0" cy="0"/>
          <a:chOff x="0" y="0"/>
          <a:chExt cx="0" cy="0"/>
        </a:xfrm>
      </p:grpSpPr>
      <p:sp>
        <p:nvSpPr>
          <p:cNvPr id="55" name="Google Shape;55;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1pPr>
            <a:lvl2pPr indent="-374650" lvl="1" marL="9144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2pPr>
            <a:lvl3pPr indent="-374650" lvl="2" marL="13716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3pPr>
            <a:lvl4pPr indent="-374650" lvl="3" marL="18288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4pPr>
            <a:lvl5pPr indent="-374650" lvl="4" marL="22860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5pPr>
            <a:lvl6pPr indent="-374650" lvl="5" marL="27432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6pPr>
            <a:lvl7pPr indent="-374650" lvl="6" marL="32004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7pPr>
            <a:lvl8pPr indent="-374650" lvl="7" marL="36576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8pPr>
            <a:lvl9pPr indent="-374650" lvl="8" marL="41148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hislide.io"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5"/>
          <p:cNvGrpSpPr/>
          <p:nvPr/>
        </p:nvGrpSpPr>
        <p:grpSpPr>
          <a:xfrm>
            <a:off x="877792" y="384225"/>
            <a:ext cx="7829912" cy="3507458"/>
            <a:chOff x="2340779" y="1024600"/>
            <a:chExt cx="20879764" cy="9353221"/>
          </a:xfrm>
        </p:grpSpPr>
        <p:grpSp>
          <p:nvGrpSpPr>
            <p:cNvPr id="61" name="Google Shape;61;p15"/>
            <p:cNvGrpSpPr/>
            <p:nvPr/>
          </p:nvGrpSpPr>
          <p:grpSpPr>
            <a:xfrm>
              <a:off x="2340779" y="2981857"/>
              <a:ext cx="19652279" cy="7395964"/>
              <a:chOff x="2340779" y="2981857"/>
              <a:chExt cx="19652279" cy="7395964"/>
            </a:xfrm>
          </p:grpSpPr>
          <p:grpSp>
            <p:nvGrpSpPr>
              <p:cNvPr id="62" name="Google Shape;62;p15"/>
              <p:cNvGrpSpPr/>
              <p:nvPr/>
            </p:nvGrpSpPr>
            <p:grpSpPr>
              <a:xfrm>
                <a:off x="17615941" y="3193402"/>
                <a:ext cx="4377117" cy="7184419"/>
                <a:chOff x="-1" y="0"/>
                <a:chExt cx="4377114" cy="7184413"/>
              </a:xfrm>
            </p:grpSpPr>
            <p:sp>
              <p:nvSpPr>
                <p:cNvPr id="63" name="Google Shape;63;p15"/>
                <p:cNvSpPr/>
                <p:nvPr/>
              </p:nvSpPr>
              <p:spPr>
                <a:xfrm>
                  <a:off x="199273" y="0"/>
                  <a:ext cx="4177840" cy="7184413"/>
                </a:xfrm>
                <a:custGeom>
                  <a:rect b="b" l="l" r="r" t="t"/>
                  <a:pathLst>
                    <a:path extrusionOk="0" h="21600" w="21238">
                      <a:moveTo>
                        <a:pt x="8594" y="0"/>
                      </a:moveTo>
                      <a:lnTo>
                        <a:pt x="11731" y="0"/>
                      </a:lnTo>
                      <a:cubicBezTo>
                        <a:pt x="12722" y="16"/>
                        <a:pt x="13690" y="174"/>
                        <a:pt x="14551" y="460"/>
                      </a:cubicBezTo>
                      <a:cubicBezTo>
                        <a:pt x="15307" y="711"/>
                        <a:pt x="15963" y="1054"/>
                        <a:pt x="16542" y="1439"/>
                      </a:cubicBezTo>
                      <a:cubicBezTo>
                        <a:pt x="17860" y="2316"/>
                        <a:pt x="18730" y="3323"/>
                        <a:pt x="19397" y="4375"/>
                      </a:cubicBezTo>
                      <a:cubicBezTo>
                        <a:pt x="20076" y="5446"/>
                        <a:pt x="20553" y="6575"/>
                        <a:pt x="20851" y="7729"/>
                      </a:cubicBezTo>
                      <a:cubicBezTo>
                        <a:pt x="21422" y="9944"/>
                        <a:pt x="21373" y="12311"/>
                        <a:pt x="20625" y="14585"/>
                      </a:cubicBezTo>
                      <a:cubicBezTo>
                        <a:pt x="20146" y="16042"/>
                        <a:pt x="19401" y="17463"/>
                        <a:pt x="18197" y="18751"/>
                      </a:cubicBezTo>
                      <a:cubicBezTo>
                        <a:pt x="17565" y="19428"/>
                        <a:pt x="16810" y="20064"/>
                        <a:pt x="15856" y="20586"/>
                      </a:cubicBezTo>
                      <a:cubicBezTo>
                        <a:pt x="15368" y="20853"/>
                        <a:pt x="14831" y="21088"/>
                        <a:pt x="14236" y="21263"/>
                      </a:cubicBezTo>
                      <a:cubicBezTo>
                        <a:pt x="13578" y="21456"/>
                        <a:pt x="12857" y="21572"/>
                        <a:pt x="12112" y="21600"/>
                      </a:cubicBezTo>
                      <a:lnTo>
                        <a:pt x="8970" y="21600"/>
                      </a:lnTo>
                      <a:cubicBezTo>
                        <a:pt x="3145" y="18897"/>
                        <a:pt x="-178" y="14725"/>
                        <a:pt x="7" y="10348"/>
                      </a:cubicBezTo>
                      <a:cubicBezTo>
                        <a:pt x="178" y="6322"/>
                        <a:pt x="3315" y="2542"/>
                        <a:pt x="8594" y="0"/>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4" name="Google Shape;64;p15"/>
                <p:cNvSpPr/>
                <p:nvPr/>
              </p:nvSpPr>
              <p:spPr>
                <a:xfrm>
                  <a:off x="176294" y="0"/>
                  <a:ext cx="4200819" cy="7184412"/>
                </a:xfrm>
                <a:custGeom>
                  <a:rect b="b" l="l" r="r" t="t"/>
                  <a:pathLst>
                    <a:path extrusionOk="0" h="21600" w="21110">
                      <a:moveTo>
                        <a:pt x="8611" y="0"/>
                      </a:moveTo>
                      <a:lnTo>
                        <a:pt x="11712" y="0"/>
                      </a:lnTo>
                      <a:cubicBezTo>
                        <a:pt x="12692" y="16"/>
                        <a:pt x="13648" y="174"/>
                        <a:pt x="14500" y="460"/>
                      </a:cubicBezTo>
                      <a:cubicBezTo>
                        <a:pt x="15247" y="711"/>
                        <a:pt x="15896" y="1054"/>
                        <a:pt x="16468" y="1439"/>
                      </a:cubicBezTo>
                      <a:cubicBezTo>
                        <a:pt x="17771" y="2316"/>
                        <a:pt x="18631" y="3323"/>
                        <a:pt x="19290" y="4375"/>
                      </a:cubicBezTo>
                      <a:cubicBezTo>
                        <a:pt x="19962" y="5446"/>
                        <a:pt x="20433" y="6575"/>
                        <a:pt x="20727" y="7729"/>
                      </a:cubicBezTo>
                      <a:cubicBezTo>
                        <a:pt x="21292" y="9944"/>
                        <a:pt x="21244" y="12311"/>
                        <a:pt x="20504" y="14585"/>
                      </a:cubicBezTo>
                      <a:cubicBezTo>
                        <a:pt x="20030" y="16042"/>
                        <a:pt x="19294" y="17463"/>
                        <a:pt x="18104" y="18751"/>
                      </a:cubicBezTo>
                      <a:cubicBezTo>
                        <a:pt x="17479" y="19428"/>
                        <a:pt x="16732" y="20064"/>
                        <a:pt x="15789" y="20586"/>
                      </a:cubicBezTo>
                      <a:cubicBezTo>
                        <a:pt x="15307" y="20853"/>
                        <a:pt x="14777" y="21088"/>
                        <a:pt x="14189" y="21263"/>
                      </a:cubicBezTo>
                      <a:cubicBezTo>
                        <a:pt x="13538" y="21456"/>
                        <a:pt x="12825" y="21572"/>
                        <a:pt x="12088" y="21600"/>
                      </a:cubicBezTo>
                      <a:lnTo>
                        <a:pt x="8983" y="21600"/>
                      </a:lnTo>
                      <a:cubicBezTo>
                        <a:pt x="3036" y="18864"/>
                        <a:pt x="-308" y="14566"/>
                        <a:pt x="23" y="10082"/>
                      </a:cubicBezTo>
                      <a:cubicBezTo>
                        <a:pt x="313" y="6136"/>
                        <a:pt x="3446" y="2459"/>
                        <a:pt x="8611" y="0"/>
                      </a:cubicBezTo>
                      <a:close/>
                    </a:path>
                  </a:pathLst>
                </a:custGeom>
                <a:solidFill>
                  <a:schemeClr val="dk1">
                    <a:alpha val="18431"/>
                  </a:scheme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5" name="Google Shape;65;p15"/>
                <p:cNvSpPr/>
                <p:nvPr/>
              </p:nvSpPr>
              <p:spPr>
                <a:xfrm>
                  <a:off x="166537" y="335334"/>
                  <a:ext cx="3437403" cy="6513743"/>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6" name="Google Shape;66;p15"/>
                <p:cNvSpPr/>
                <p:nvPr/>
              </p:nvSpPr>
              <p:spPr>
                <a:xfrm>
                  <a:off x="-1" y="3628"/>
                  <a:ext cx="3770478" cy="7179252"/>
                </a:xfrm>
                <a:custGeom>
                  <a:rect b="b" l="l" r="r" t="t"/>
                  <a:pathLst>
                    <a:path extrusionOk="0" h="20595" w="19679">
                      <a:moveTo>
                        <a:pt x="9839" y="0"/>
                      </a:moveTo>
                      <a:cubicBezTo>
                        <a:pt x="7321" y="0"/>
                        <a:pt x="4803" y="1005"/>
                        <a:pt x="2881" y="3016"/>
                      </a:cubicBezTo>
                      <a:cubicBezTo>
                        <a:pt x="-961" y="7038"/>
                        <a:pt x="-961" y="13557"/>
                        <a:pt x="2881" y="17579"/>
                      </a:cubicBezTo>
                      <a:cubicBezTo>
                        <a:pt x="6724" y="21600"/>
                        <a:pt x="12954" y="21600"/>
                        <a:pt x="16797" y="17579"/>
                      </a:cubicBezTo>
                      <a:cubicBezTo>
                        <a:pt x="20639" y="13557"/>
                        <a:pt x="20639" y="7038"/>
                        <a:pt x="16797" y="3016"/>
                      </a:cubicBezTo>
                      <a:cubicBezTo>
                        <a:pt x="14875" y="1005"/>
                        <a:pt x="12357" y="0"/>
                        <a:pt x="9839" y="0"/>
                      </a:cubicBezTo>
                      <a:close/>
                      <a:moveTo>
                        <a:pt x="9634" y="2038"/>
                      </a:moveTo>
                      <a:cubicBezTo>
                        <a:pt x="11653" y="2038"/>
                        <a:pt x="13673" y="2844"/>
                        <a:pt x="15214" y="4457"/>
                      </a:cubicBezTo>
                      <a:cubicBezTo>
                        <a:pt x="18296" y="7682"/>
                        <a:pt x="18296" y="12912"/>
                        <a:pt x="15214" y="16138"/>
                      </a:cubicBezTo>
                      <a:cubicBezTo>
                        <a:pt x="12132" y="19364"/>
                        <a:pt x="7135" y="19364"/>
                        <a:pt x="4053" y="16138"/>
                      </a:cubicBezTo>
                      <a:cubicBezTo>
                        <a:pt x="971" y="12912"/>
                        <a:pt x="971" y="7682"/>
                        <a:pt x="4053" y="4457"/>
                      </a:cubicBezTo>
                      <a:cubicBezTo>
                        <a:pt x="5594" y="2844"/>
                        <a:pt x="7614" y="2038"/>
                        <a:pt x="9634" y="2038"/>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7" name="Google Shape;67;p15"/>
                <p:cNvSpPr/>
                <p:nvPr/>
              </p:nvSpPr>
              <p:spPr>
                <a:xfrm>
                  <a:off x="674423" y="1437263"/>
                  <a:ext cx="2264491" cy="4312122"/>
                </a:xfrm>
                <a:custGeom>
                  <a:rect b="b" l="l" r="r" t="t"/>
                  <a:pathLst>
                    <a:path extrusionOk="0" h="20595" w="19679">
                      <a:moveTo>
                        <a:pt x="9838" y="0"/>
                      </a:moveTo>
                      <a:cubicBezTo>
                        <a:pt x="7320" y="0"/>
                        <a:pt x="4803" y="1006"/>
                        <a:pt x="2882" y="3017"/>
                      </a:cubicBezTo>
                      <a:cubicBezTo>
                        <a:pt x="-961" y="7038"/>
                        <a:pt x="-961" y="13558"/>
                        <a:pt x="2882" y="17579"/>
                      </a:cubicBezTo>
                      <a:cubicBezTo>
                        <a:pt x="6724" y="21600"/>
                        <a:pt x="12954" y="21600"/>
                        <a:pt x="16796" y="17579"/>
                      </a:cubicBezTo>
                      <a:cubicBezTo>
                        <a:pt x="20639" y="13558"/>
                        <a:pt x="20639" y="7038"/>
                        <a:pt x="16796" y="3017"/>
                      </a:cubicBezTo>
                      <a:cubicBezTo>
                        <a:pt x="14875" y="1006"/>
                        <a:pt x="12356" y="0"/>
                        <a:pt x="9838" y="0"/>
                      </a:cubicBezTo>
                      <a:close/>
                      <a:moveTo>
                        <a:pt x="9667" y="3377"/>
                      </a:moveTo>
                      <a:cubicBezTo>
                        <a:pt x="11359" y="3377"/>
                        <a:pt x="13052" y="4052"/>
                        <a:pt x="14343" y="5403"/>
                      </a:cubicBezTo>
                      <a:cubicBezTo>
                        <a:pt x="16926" y="8106"/>
                        <a:pt x="16926" y="12489"/>
                        <a:pt x="14343" y="15192"/>
                      </a:cubicBezTo>
                      <a:cubicBezTo>
                        <a:pt x="11760" y="17895"/>
                        <a:pt x="7573" y="17895"/>
                        <a:pt x="4990" y="15192"/>
                      </a:cubicBezTo>
                      <a:cubicBezTo>
                        <a:pt x="2407" y="12489"/>
                        <a:pt x="2407" y="8106"/>
                        <a:pt x="4990" y="5403"/>
                      </a:cubicBezTo>
                      <a:cubicBezTo>
                        <a:pt x="6281" y="4052"/>
                        <a:pt x="7974" y="3377"/>
                        <a:pt x="9667" y="3377"/>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8" name="Google Shape;68;p15"/>
                <p:cNvSpPr/>
                <p:nvPr/>
              </p:nvSpPr>
              <p:spPr>
                <a:xfrm>
                  <a:off x="1378442" y="2871853"/>
                  <a:ext cx="757792" cy="1442951"/>
                </a:xfrm>
                <a:prstGeom prst="ellipse">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69" name="Google Shape;69;p15"/>
              <p:cNvSpPr/>
              <p:nvPr/>
            </p:nvSpPr>
            <p:spPr>
              <a:xfrm rot="-5400000">
                <a:off x="14037669" y="6069686"/>
                <a:ext cx="524530" cy="1914579"/>
              </a:xfrm>
              <a:custGeom>
                <a:rect b="b" l="l" r="r" t="t"/>
                <a:pathLst>
                  <a:path extrusionOk="0" h="21600" w="21600">
                    <a:moveTo>
                      <a:pt x="21600" y="4787"/>
                    </a:moveTo>
                    <a:lnTo>
                      <a:pt x="0" y="0"/>
                    </a:lnTo>
                    <a:lnTo>
                      <a:pt x="0" y="16813"/>
                    </a:lnTo>
                    <a:lnTo>
                      <a:pt x="21600" y="21600"/>
                    </a:lnTo>
                    <a:lnTo>
                      <a:pt x="21600" y="4787"/>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0" name="Google Shape;70;p15"/>
              <p:cNvSpPr/>
              <p:nvPr/>
            </p:nvSpPr>
            <p:spPr>
              <a:xfrm rot="-5400000">
                <a:off x="14027829" y="5565941"/>
                <a:ext cx="524529" cy="1914579"/>
              </a:xfrm>
              <a:custGeom>
                <a:rect b="b" l="l" r="r" t="t"/>
                <a:pathLst>
                  <a:path extrusionOk="0" h="21600" w="21600">
                    <a:moveTo>
                      <a:pt x="0" y="4787"/>
                    </a:moveTo>
                    <a:lnTo>
                      <a:pt x="21600" y="0"/>
                    </a:lnTo>
                    <a:lnTo>
                      <a:pt x="21600" y="16813"/>
                    </a:lnTo>
                    <a:lnTo>
                      <a:pt x="0" y="21600"/>
                    </a:lnTo>
                    <a:lnTo>
                      <a:pt x="0" y="4787"/>
                    </a:lnTo>
                    <a:close/>
                  </a:path>
                </a:pathLst>
              </a:custGeom>
              <a:solidFill>
                <a:srgbClr val="A5D5F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1" name="Google Shape;71;p15"/>
              <p:cNvSpPr/>
              <p:nvPr/>
            </p:nvSpPr>
            <p:spPr>
              <a:xfrm rot="-5400000">
                <a:off x="14050652" y="5661119"/>
                <a:ext cx="368385" cy="1572685"/>
              </a:xfrm>
              <a:custGeom>
                <a:rect b="b" l="l" r="r" t="t"/>
                <a:pathLst>
                  <a:path extrusionOk="0" h="21545" w="21326">
                    <a:moveTo>
                      <a:pt x="21225" y="0"/>
                    </a:moveTo>
                    <a:lnTo>
                      <a:pt x="894" y="3927"/>
                    </a:lnTo>
                    <a:cubicBezTo>
                      <a:pt x="-41" y="4089"/>
                      <a:pt x="-193" y="4404"/>
                      <a:pt x="561" y="4613"/>
                    </a:cubicBezTo>
                    <a:cubicBezTo>
                      <a:pt x="1258" y="4805"/>
                      <a:pt x="2481" y="4832"/>
                      <a:pt x="3308" y="4670"/>
                    </a:cubicBezTo>
                    <a:lnTo>
                      <a:pt x="21245" y="1185"/>
                    </a:lnTo>
                    <a:lnTo>
                      <a:pt x="21225" y="0"/>
                    </a:lnTo>
                    <a:close/>
                    <a:moveTo>
                      <a:pt x="21225" y="2390"/>
                    </a:moveTo>
                    <a:lnTo>
                      <a:pt x="894" y="6317"/>
                    </a:lnTo>
                    <a:cubicBezTo>
                      <a:pt x="-41" y="6479"/>
                      <a:pt x="-193" y="6794"/>
                      <a:pt x="561" y="7003"/>
                    </a:cubicBezTo>
                    <a:cubicBezTo>
                      <a:pt x="1258" y="7195"/>
                      <a:pt x="2481" y="7222"/>
                      <a:pt x="3308" y="7060"/>
                    </a:cubicBezTo>
                    <a:lnTo>
                      <a:pt x="21245" y="3575"/>
                    </a:lnTo>
                    <a:lnTo>
                      <a:pt x="21225" y="2390"/>
                    </a:lnTo>
                    <a:close/>
                    <a:moveTo>
                      <a:pt x="21306" y="4780"/>
                    </a:moveTo>
                    <a:lnTo>
                      <a:pt x="975" y="8707"/>
                    </a:lnTo>
                    <a:cubicBezTo>
                      <a:pt x="40" y="8869"/>
                      <a:pt x="-112" y="9184"/>
                      <a:pt x="642" y="9393"/>
                    </a:cubicBezTo>
                    <a:cubicBezTo>
                      <a:pt x="1339" y="9586"/>
                      <a:pt x="2562" y="9612"/>
                      <a:pt x="3389" y="9450"/>
                    </a:cubicBezTo>
                    <a:lnTo>
                      <a:pt x="21326" y="5966"/>
                    </a:lnTo>
                    <a:lnTo>
                      <a:pt x="21306" y="4780"/>
                    </a:lnTo>
                    <a:close/>
                    <a:moveTo>
                      <a:pt x="21144" y="7208"/>
                    </a:moveTo>
                    <a:lnTo>
                      <a:pt x="813" y="11135"/>
                    </a:lnTo>
                    <a:cubicBezTo>
                      <a:pt x="-122" y="11297"/>
                      <a:pt x="-274" y="11613"/>
                      <a:pt x="480" y="11821"/>
                    </a:cubicBezTo>
                    <a:cubicBezTo>
                      <a:pt x="1177" y="12014"/>
                      <a:pt x="2400" y="12040"/>
                      <a:pt x="3227" y="11878"/>
                    </a:cubicBezTo>
                    <a:lnTo>
                      <a:pt x="21164" y="8394"/>
                    </a:lnTo>
                    <a:lnTo>
                      <a:pt x="21144" y="7208"/>
                    </a:lnTo>
                    <a:close/>
                    <a:moveTo>
                      <a:pt x="21306" y="9579"/>
                    </a:moveTo>
                    <a:lnTo>
                      <a:pt x="975" y="13506"/>
                    </a:lnTo>
                    <a:cubicBezTo>
                      <a:pt x="40" y="13668"/>
                      <a:pt x="-112" y="13984"/>
                      <a:pt x="642" y="14192"/>
                    </a:cubicBezTo>
                    <a:cubicBezTo>
                      <a:pt x="1339" y="14385"/>
                      <a:pt x="2562" y="14411"/>
                      <a:pt x="3389" y="14249"/>
                    </a:cubicBezTo>
                    <a:lnTo>
                      <a:pt x="21326" y="10765"/>
                    </a:lnTo>
                    <a:lnTo>
                      <a:pt x="21306" y="9579"/>
                    </a:lnTo>
                    <a:close/>
                    <a:moveTo>
                      <a:pt x="21306" y="11969"/>
                    </a:moveTo>
                    <a:lnTo>
                      <a:pt x="975" y="15896"/>
                    </a:lnTo>
                    <a:cubicBezTo>
                      <a:pt x="40" y="16058"/>
                      <a:pt x="-112" y="16374"/>
                      <a:pt x="642" y="16582"/>
                    </a:cubicBezTo>
                    <a:cubicBezTo>
                      <a:pt x="1339" y="16775"/>
                      <a:pt x="2562" y="16801"/>
                      <a:pt x="3389" y="16639"/>
                    </a:cubicBezTo>
                    <a:lnTo>
                      <a:pt x="21326" y="13155"/>
                    </a:lnTo>
                    <a:lnTo>
                      <a:pt x="21306" y="11969"/>
                    </a:lnTo>
                    <a:close/>
                    <a:moveTo>
                      <a:pt x="21225" y="14378"/>
                    </a:moveTo>
                    <a:lnTo>
                      <a:pt x="894" y="18305"/>
                    </a:lnTo>
                    <a:cubicBezTo>
                      <a:pt x="-41" y="18467"/>
                      <a:pt x="-193" y="18783"/>
                      <a:pt x="561" y="18991"/>
                    </a:cubicBezTo>
                    <a:cubicBezTo>
                      <a:pt x="1258" y="19184"/>
                      <a:pt x="2481" y="19210"/>
                      <a:pt x="3308" y="19049"/>
                    </a:cubicBezTo>
                    <a:lnTo>
                      <a:pt x="21245" y="15564"/>
                    </a:lnTo>
                    <a:lnTo>
                      <a:pt x="21225" y="14378"/>
                    </a:lnTo>
                    <a:close/>
                    <a:moveTo>
                      <a:pt x="21306" y="16768"/>
                    </a:moveTo>
                    <a:lnTo>
                      <a:pt x="975" y="20695"/>
                    </a:lnTo>
                    <a:cubicBezTo>
                      <a:pt x="40" y="20857"/>
                      <a:pt x="-112" y="21173"/>
                      <a:pt x="642" y="21381"/>
                    </a:cubicBezTo>
                    <a:cubicBezTo>
                      <a:pt x="1339" y="21574"/>
                      <a:pt x="2562" y="21600"/>
                      <a:pt x="3389" y="21439"/>
                    </a:cubicBezTo>
                    <a:lnTo>
                      <a:pt x="21326" y="17954"/>
                    </a:lnTo>
                    <a:lnTo>
                      <a:pt x="21306" y="16768"/>
                    </a:lnTo>
                    <a:close/>
                  </a:path>
                </a:pathLst>
              </a:custGeom>
              <a:solidFill>
                <a:schemeClr val="accent3">
                  <a:alpha val="57254"/>
                </a:scheme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2" name="Google Shape;72;p15"/>
              <p:cNvSpPr/>
              <p:nvPr/>
            </p:nvSpPr>
            <p:spPr>
              <a:xfrm rot="-5400000">
                <a:off x="14050652" y="6318276"/>
                <a:ext cx="368385" cy="1572684"/>
              </a:xfrm>
              <a:custGeom>
                <a:rect b="b" l="l" r="r" t="t"/>
                <a:pathLst>
                  <a:path extrusionOk="0" h="21545" w="21326">
                    <a:moveTo>
                      <a:pt x="101" y="0"/>
                    </a:moveTo>
                    <a:lnTo>
                      <a:pt x="20432" y="3927"/>
                    </a:lnTo>
                    <a:cubicBezTo>
                      <a:pt x="21367" y="4089"/>
                      <a:pt x="21519" y="4404"/>
                      <a:pt x="20765" y="4613"/>
                    </a:cubicBezTo>
                    <a:cubicBezTo>
                      <a:pt x="20068" y="4805"/>
                      <a:pt x="18845" y="4832"/>
                      <a:pt x="18018" y="4670"/>
                    </a:cubicBezTo>
                    <a:lnTo>
                      <a:pt x="81" y="1185"/>
                    </a:lnTo>
                    <a:lnTo>
                      <a:pt x="101" y="0"/>
                    </a:lnTo>
                    <a:close/>
                    <a:moveTo>
                      <a:pt x="101" y="2390"/>
                    </a:moveTo>
                    <a:lnTo>
                      <a:pt x="20432" y="6317"/>
                    </a:lnTo>
                    <a:cubicBezTo>
                      <a:pt x="21367" y="6479"/>
                      <a:pt x="21519" y="6794"/>
                      <a:pt x="20765" y="7003"/>
                    </a:cubicBezTo>
                    <a:cubicBezTo>
                      <a:pt x="20068" y="7195"/>
                      <a:pt x="18845" y="7222"/>
                      <a:pt x="18018" y="7060"/>
                    </a:cubicBezTo>
                    <a:lnTo>
                      <a:pt x="81" y="3575"/>
                    </a:lnTo>
                    <a:lnTo>
                      <a:pt x="101" y="2390"/>
                    </a:lnTo>
                    <a:close/>
                    <a:moveTo>
                      <a:pt x="20" y="4780"/>
                    </a:moveTo>
                    <a:lnTo>
                      <a:pt x="20351" y="8707"/>
                    </a:lnTo>
                    <a:cubicBezTo>
                      <a:pt x="21286" y="8869"/>
                      <a:pt x="21438" y="9184"/>
                      <a:pt x="20684" y="9393"/>
                    </a:cubicBezTo>
                    <a:cubicBezTo>
                      <a:pt x="19987" y="9586"/>
                      <a:pt x="18764" y="9612"/>
                      <a:pt x="17937" y="9450"/>
                    </a:cubicBezTo>
                    <a:lnTo>
                      <a:pt x="0" y="5966"/>
                    </a:lnTo>
                    <a:lnTo>
                      <a:pt x="20" y="4780"/>
                    </a:lnTo>
                    <a:close/>
                    <a:moveTo>
                      <a:pt x="182" y="7208"/>
                    </a:moveTo>
                    <a:lnTo>
                      <a:pt x="20513" y="11135"/>
                    </a:lnTo>
                    <a:cubicBezTo>
                      <a:pt x="21448" y="11297"/>
                      <a:pt x="21600" y="11613"/>
                      <a:pt x="20846" y="11821"/>
                    </a:cubicBezTo>
                    <a:cubicBezTo>
                      <a:pt x="20149" y="12014"/>
                      <a:pt x="18926" y="12040"/>
                      <a:pt x="18099" y="11878"/>
                    </a:cubicBezTo>
                    <a:lnTo>
                      <a:pt x="162" y="8394"/>
                    </a:lnTo>
                    <a:lnTo>
                      <a:pt x="182" y="7208"/>
                    </a:lnTo>
                    <a:close/>
                    <a:moveTo>
                      <a:pt x="20" y="9579"/>
                    </a:moveTo>
                    <a:lnTo>
                      <a:pt x="20351" y="13506"/>
                    </a:lnTo>
                    <a:cubicBezTo>
                      <a:pt x="21286" y="13668"/>
                      <a:pt x="21438" y="13984"/>
                      <a:pt x="20684" y="14192"/>
                    </a:cubicBezTo>
                    <a:cubicBezTo>
                      <a:pt x="19987" y="14385"/>
                      <a:pt x="18764" y="14411"/>
                      <a:pt x="17937" y="14249"/>
                    </a:cubicBezTo>
                    <a:lnTo>
                      <a:pt x="0" y="10765"/>
                    </a:lnTo>
                    <a:lnTo>
                      <a:pt x="20" y="9579"/>
                    </a:lnTo>
                    <a:close/>
                    <a:moveTo>
                      <a:pt x="20" y="11969"/>
                    </a:moveTo>
                    <a:lnTo>
                      <a:pt x="20351" y="15896"/>
                    </a:lnTo>
                    <a:cubicBezTo>
                      <a:pt x="21286" y="16058"/>
                      <a:pt x="21438" y="16374"/>
                      <a:pt x="20684" y="16582"/>
                    </a:cubicBezTo>
                    <a:cubicBezTo>
                      <a:pt x="19987" y="16775"/>
                      <a:pt x="18764" y="16801"/>
                      <a:pt x="17937" y="16639"/>
                    </a:cubicBezTo>
                    <a:lnTo>
                      <a:pt x="0" y="13155"/>
                    </a:lnTo>
                    <a:lnTo>
                      <a:pt x="20" y="11969"/>
                    </a:lnTo>
                    <a:close/>
                    <a:moveTo>
                      <a:pt x="101" y="14378"/>
                    </a:moveTo>
                    <a:lnTo>
                      <a:pt x="20432" y="18305"/>
                    </a:lnTo>
                    <a:cubicBezTo>
                      <a:pt x="21367" y="18467"/>
                      <a:pt x="21519" y="18783"/>
                      <a:pt x="20765" y="18991"/>
                    </a:cubicBezTo>
                    <a:cubicBezTo>
                      <a:pt x="20068" y="19184"/>
                      <a:pt x="18845" y="19210"/>
                      <a:pt x="18018" y="19049"/>
                    </a:cubicBezTo>
                    <a:lnTo>
                      <a:pt x="81" y="15564"/>
                    </a:lnTo>
                    <a:lnTo>
                      <a:pt x="101" y="14378"/>
                    </a:lnTo>
                    <a:close/>
                    <a:moveTo>
                      <a:pt x="20" y="16768"/>
                    </a:moveTo>
                    <a:lnTo>
                      <a:pt x="20351" y="20695"/>
                    </a:lnTo>
                    <a:cubicBezTo>
                      <a:pt x="21286" y="20857"/>
                      <a:pt x="21438" y="21173"/>
                      <a:pt x="20684" y="21381"/>
                    </a:cubicBezTo>
                    <a:cubicBezTo>
                      <a:pt x="19987" y="21574"/>
                      <a:pt x="18764" y="21600"/>
                      <a:pt x="17937" y="21439"/>
                    </a:cubicBezTo>
                    <a:lnTo>
                      <a:pt x="0" y="17954"/>
                    </a:lnTo>
                    <a:lnTo>
                      <a:pt x="20" y="16768"/>
                    </a:lnTo>
                    <a:close/>
                  </a:path>
                </a:pathLst>
              </a:custGeom>
              <a:solidFill>
                <a:srgbClr val="A5D5FB">
                  <a:alpha val="34509"/>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3" name="Google Shape;73;p15"/>
              <p:cNvSpPr/>
              <p:nvPr/>
            </p:nvSpPr>
            <p:spPr>
              <a:xfrm>
                <a:off x="14401518" y="6678140"/>
                <a:ext cx="5032751" cy="214943"/>
              </a:xfrm>
              <a:custGeom>
                <a:rect b="b" l="l" r="r" t="t"/>
                <a:pathLst>
                  <a:path extrusionOk="0" h="21600" w="21510">
                    <a:moveTo>
                      <a:pt x="512" y="0"/>
                    </a:moveTo>
                    <a:lnTo>
                      <a:pt x="20984" y="0"/>
                    </a:lnTo>
                    <a:cubicBezTo>
                      <a:pt x="21294" y="240"/>
                      <a:pt x="21532" y="5583"/>
                      <a:pt x="21507" y="11757"/>
                    </a:cubicBezTo>
                    <a:cubicBezTo>
                      <a:pt x="21485" y="17233"/>
                      <a:pt x="21259" y="21487"/>
                      <a:pt x="20984" y="21600"/>
                    </a:cubicBezTo>
                    <a:lnTo>
                      <a:pt x="512" y="21600"/>
                    </a:lnTo>
                    <a:cubicBezTo>
                      <a:pt x="277" y="21494"/>
                      <a:pt x="75" y="18284"/>
                      <a:pt x="17" y="13750"/>
                    </a:cubicBezTo>
                    <a:cubicBezTo>
                      <a:pt x="-68" y="7098"/>
                      <a:pt x="168" y="526"/>
                      <a:pt x="512" y="0"/>
                    </a:cubicBezTo>
                    <a:close/>
                  </a:path>
                </a:pathLst>
              </a:custGeom>
              <a:solidFill>
                <a:srgbClr val="D6D7D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4" name="Google Shape;74;p15"/>
              <p:cNvSpPr/>
              <p:nvPr/>
            </p:nvSpPr>
            <p:spPr>
              <a:xfrm>
                <a:off x="14458985" y="6779753"/>
                <a:ext cx="4898328" cy="64737"/>
              </a:xfrm>
              <a:custGeom>
                <a:rect b="b" l="l" r="r" t="t"/>
                <a:pathLst>
                  <a:path extrusionOk="0" h="21600" w="21600">
                    <a:moveTo>
                      <a:pt x="218" y="21600"/>
                    </a:moveTo>
                    <a:lnTo>
                      <a:pt x="21382" y="21600"/>
                    </a:lnTo>
                    <a:cubicBezTo>
                      <a:pt x="21444" y="21600"/>
                      <a:pt x="21481" y="21600"/>
                      <a:pt x="21506" y="20949"/>
                    </a:cubicBezTo>
                    <a:cubicBezTo>
                      <a:pt x="21546" y="19857"/>
                      <a:pt x="21577" y="17494"/>
                      <a:pt x="21591" y="14494"/>
                    </a:cubicBezTo>
                    <a:cubicBezTo>
                      <a:pt x="21597" y="13310"/>
                      <a:pt x="21600" y="12060"/>
                      <a:pt x="21600" y="10800"/>
                    </a:cubicBezTo>
                    <a:cubicBezTo>
                      <a:pt x="21600" y="9540"/>
                      <a:pt x="21597" y="8290"/>
                      <a:pt x="21591" y="7106"/>
                    </a:cubicBezTo>
                    <a:cubicBezTo>
                      <a:pt x="21577" y="4106"/>
                      <a:pt x="21546" y="1743"/>
                      <a:pt x="21506" y="651"/>
                    </a:cubicBezTo>
                    <a:cubicBezTo>
                      <a:pt x="21481" y="0"/>
                      <a:pt x="21444" y="0"/>
                      <a:pt x="21382" y="0"/>
                    </a:cubicBezTo>
                    <a:lnTo>
                      <a:pt x="218" y="0"/>
                    </a:lnTo>
                    <a:cubicBezTo>
                      <a:pt x="156" y="0"/>
                      <a:pt x="119" y="0"/>
                      <a:pt x="94" y="651"/>
                    </a:cubicBezTo>
                    <a:cubicBezTo>
                      <a:pt x="54" y="1743"/>
                      <a:pt x="23" y="4106"/>
                      <a:pt x="9" y="7106"/>
                    </a:cubicBezTo>
                    <a:cubicBezTo>
                      <a:pt x="3" y="8290"/>
                      <a:pt x="0" y="9540"/>
                      <a:pt x="0" y="10800"/>
                    </a:cubicBezTo>
                    <a:cubicBezTo>
                      <a:pt x="0" y="12060"/>
                      <a:pt x="3" y="13310"/>
                      <a:pt x="9" y="14494"/>
                    </a:cubicBezTo>
                    <a:cubicBezTo>
                      <a:pt x="23" y="17494"/>
                      <a:pt x="54" y="19857"/>
                      <a:pt x="94" y="20949"/>
                    </a:cubicBezTo>
                    <a:cubicBezTo>
                      <a:pt x="119" y="21600"/>
                      <a:pt x="156" y="21600"/>
                      <a:pt x="218" y="21600"/>
                    </a:cubicBezTo>
                    <a:close/>
                  </a:path>
                </a:pathLst>
              </a:custGeom>
              <a:solidFill>
                <a:srgbClr val="8C8F99">
                  <a:alpha val="34509"/>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5" name="Google Shape;75;p15"/>
              <p:cNvSpPr txBox="1"/>
              <p:nvPr/>
            </p:nvSpPr>
            <p:spPr>
              <a:xfrm>
                <a:off x="13277291" y="2981857"/>
                <a:ext cx="2264995" cy="104131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300"/>
                  <a:buFont typeface="Barlow"/>
                  <a:buNone/>
                </a:pPr>
                <a:r>
                  <a:rPr b="1" i="0" lang="en-GB" sz="1300" u="none" cap="none" strike="noStrike">
                    <a:solidFill>
                      <a:schemeClr val="dk1"/>
                    </a:solidFill>
                    <a:latin typeface="Barlow"/>
                    <a:ea typeface="Barlow"/>
                    <a:cs typeface="Barlow"/>
                    <a:sym typeface="Barlow"/>
                  </a:rPr>
                  <a:t>A</a:t>
                </a:r>
                <a:endParaRPr sz="500"/>
              </a:p>
              <a:p>
                <a:pPr indent="0" lvl="0" marL="0" marR="0" rtl="0" algn="l">
                  <a:lnSpc>
                    <a:spcPct val="100000"/>
                  </a:lnSpc>
                  <a:spcBef>
                    <a:spcPts val="0"/>
                  </a:spcBef>
                  <a:spcAft>
                    <a:spcPts val="0"/>
                  </a:spcAft>
                  <a:buClr>
                    <a:schemeClr val="dk1"/>
                  </a:buClr>
                  <a:buSzPts val="1000"/>
                  <a:buFont typeface="Barlow"/>
                  <a:buNone/>
                </a:pPr>
                <a:r>
                  <a:rPr b="1" i="0" lang="en-GB" sz="1000" u="none" cap="none" strike="noStrike">
                    <a:solidFill>
                      <a:schemeClr val="dk1"/>
                    </a:solidFill>
                    <a:latin typeface="Barlow"/>
                    <a:ea typeface="Barlow"/>
                    <a:cs typeface="Barlow"/>
                    <a:sym typeface="Barlow"/>
                  </a:rPr>
                  <a:t>Process</a:t>
                </a:r>
                <a:endParaRPr sz="500"/>
              </a:p>
            </p:txBody>
          </p:sp>
          <p:sp>
            <p:nvSpPr>
              <p:cNvPr id="76" name="Google Shape;76;p15"/>
              <p:cNvSpPr txBox="1"/>
              <p:nvPr/>
            </p:nvSpPr>
            <p:spPr>
              <a:xfrm>
                <a:off x="13277390" y="4098590"/>
                <a:ext cx="3244072" cy="12446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Barlow Medium"/>
                  <a:buNone/>
                </a:pPr>
                <a:r>
                  <a:rPr b="0" i="0" lang="en-GB" sz="900" u="none" cap="none" strike="noStrike">
                    <a:solidFill>
                      <a:schemeClr val="dk2"/>
                    </a:solidFill>
                    <a:latin typeface="Barlow Medium"/>
                    <a:ea typeface="Barlow Medium"/>
                    <a:cs typeface="Barlow Medium"/>
                    <a:sym typeface="Barlow Medium"/>
                  </a:rPr>
                  <a:t>Lorem Ipsum is simply dummy text of the typesetting industry.</a:t>
                </a:r>
                <a:endParaRPr sz="500"/>
              </a:p>
            </p:txBody>
          </p:sp>
          <p:sp>
            <p:nvSpPr>
              <p:cNvPr id="77" name="Google Shape;77;p15"/>
              <p:cNvSpPr txBox="1"/>
              <p:nvPr/>
            </p:nvSpPr>
            <p:spPr>
              <a:xfrm>
                <a:off x="13277291" y="7995850"/>
                <a:ext cx="2264995" cy="104131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300"/>
                  <a:buFont typeface="Barlow"/>
                  <a:buNone/>
                </a:pPr>
                <a:r>
                  <a:rPr b="1" i="0" lang="en-GB" sz="1300" u="none" cap="none" strike="noStrike">
                    <a:solidFill>
                      <a:schemeClr val="dk1"/>
                    </a:solidFill>
                    <a:latin typeface="Barlow"/>
                    <a:ea typeface="Barlow"/>
                    <a:cs typeface="Barlow"/>
                    <a:sym typeface="Barlow"/>
                  </a:rPr>
                  <a:t>B</a:t>
                </a:r>
                <a:endParaRPr sz="500"/>
              </a:p>
              <a:p>
                <a:pPr indent="0" lvl="0" marL="0" marR="0" rtl="0" algn="l">
                  <a:lnSpc>
                    <a:spcPct val="100000"/>
                  </a:lnSpc>
                  <a:spcBef>
                    <a:spcPts val="0"/>
                  </a:spcBef>
                  <a:spcAft>
                    <a:spcPts val="0"/>
                  </a:spcAft>
                  <a:buClr>
                    <a:schemeClr val="dk1"/>
                  </a:buClr>
                  <a:buSzPts val="1000"/>
                  <a:buFont typeface="Barlow"/>
                  <a:buNone/>
                </a:pPr>
                <a:r>
                  <a:rPr b="1" i="0" lang="en-GB" sz="1000" u="none" cap="none" strike="noStrike">
                    <a:solidFill>
                      <a:schemeClr val="dk1"/>
                    </a:solidFill>
                    <a:latin typeface="Barlow"/>
                    <a:ea typeface="Barlow"/>
                    <a:cs typeface="Barlow"/>
                    <a:sym typeface="Barlow"/>
                  </a:rPr>
                  <a:t>Process</a:t>
                </a:r>
                <a:endParaRPr sz="500"/>
              </a:p>
            </p:txBody>
          </p:sp>
          <p:sp>
            <p:nvSpPr>
              <p:cNvPr id="78" name="Google Shape;78;p15"/>
              <p:cNvSpPr txBox="1"/>
              <p:nvPr/>
            </p:nvSpPr>
            <p:spPr>
              <a:xfrm>
                <a:off x="13277390" y="9112583"/>
                <a:ext cx="3244072" cy="1244603"/>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Barlow Medium"/>
                  <a:buNone/>
                </a:pPr>
                <a:r>
                  <a:rPr b="0" i="0" lang="en-GB" sz="900" u="none" cap="none" strike="noStrike">
                    <a:solidFill>
                      <a:schemeClr val="dk2"/>
                    </a:solidFill>
                    <a:latin typeface="Barlow Medium"/>
                    <a:ea typeface="Barlow Medium"/>
                    <a:cs typeface="Barlow Medium"/>
                    <a:sym typeface="Barlow Medium"/>
                  </a:rPr>
                  <a:t>Lorem Ipsum is simply dummy text of the typesetting industry.</a:t>
                </a:r>
                <a:endParaRPr sz="500"/>
              </a:p>
            </p:txBody>
          </p:sp>
          <p:sp>
            <p:nvSpPr>
              <p:cNvPr id="79" name="Google Shape;79;p15"/>
              <p:cNvSpPr txBox="1"/>
              <p:nvPr/>
            </p:nvSpPr>
            <p:spPr>
              <a:xfrm>
                <a:off x="2351531" y="5346228"/>
                <a:ext cx="8687670" cy="3911604"/>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Barlow Medium"/>
                  <a:buNone/>
                </a:pPr>
                <a:r>
                  <a:rPr b="0" i="0" lang="en-GB" sz="900" u="none" cap="none" strike="noStrike">
                    <a:solidFill>
                      <a:schemeClr val="dk2"/>
                    </a:solidFill>
                    <a:latin typeface="Barlow Medium"/>
                    <a:ea typeface="Barlow Medium"/>
                    <a:cs typeface="Barlow Medium"/>
                    <a:sym typeface="Barlow Medium"/>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sz="500"/>
              </a:p>
            </p:txBody>
          </p:sp>
          <p:sp>
            <p:nvSpPr>
              <p:cNvPr id="80" name="Google Shape;80;p15"/>
              <p:cNvSpPr txBox="1"/>
              <p:nvPr/>
            </p:nvSpPr>
            <p:spPr>
              <a:xfrm>
                <a:off x="2340779" y="4163205"/>
                <a:ext cx="4963923" cy="810478"/>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700"/>
                  <a:buFont typeface="Barlow"/>
                  <a:buNone/>
                </a:pPr>
                <a:r>
                  <a:rPr b="1" i="0" lang="en-GB" sz="1700" u="none" cap="none" strike="noStrike">
                    <a:solidFill>
                      <a:schemeClr val="dk1"/>
                    </a:solidFill>
                    <a:latin typeface="Barlow"/>
                    <a:ea typeface="Barlow"/>
                    <a:cs typeface="Barlow"/>
                    <a:sym typeface="Barlow"/>
                  </a:rPr>
                  <a:t>Goals Infographic</a:t>
                </a:r>
                <a:endParaRPr sz="500"/>
              </a:p>
            </p:txBody>
          </p:sp>
        </p:grpSp>
        <p:grpSp>
          <p:nvGrpSpPr>
            <p:cNvPr id="81" name="Google Shape;81;p15"/>
            <p:cNvGrpSpPr/>
            <p:nvPr/>
          </p:nvGrpSpPr>
          <p:grpSpPr>
            <a:xfrm>
              <a:off x="16951743" y="1024600"/>
              <a:ext cx="6268800" cy="687481"/>
              <a:chOff x="16951743" y="1024600"/>
              <a:chExt cx="6268800" cy="687481"/>
            </a:xfrm>
          </p:grpSpPr>
          <p:sp>
            <p:nvSpPr>
              <p:cNvPr id="82" name="Google Shape;82;p15"/>
              <p:cNvSpPr txBox="1"/>
              <p:nvPr/>
            </p:nvSpPr>
            <p:spPr>
              <a:xfrm>
                <a:off x="16951743" y="1024600"/>
                <a:ext cx="6268800" cy="471900"/>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accent3"/>
                  </a:buClr>
                  <a:buSzPts val="900"/>
                  <a:buFont typeface="Barlow Medium"/>
                  <a:buNone/>
                </a:pPr>
                <a:r>
                  <a:rPr b="0" i="0" lang="en-GB" sz="900" u="none" cap="none" strike="noStrike">
                    <a:solidFill>
                      <a:schemeClr val="accent3"/>
                    </a:solidFill>
                    <a:latin typeface="Barlow Medium"/>
                    <a:ea typeface="Barlow Medium"/>
                    <a:cs typeface="Barlow Medium"/>
                    <a:sym typeface="Barlow Medium"/>
                  </a:rPr>
                  <a:t>Template by</a:t>
                </a:r>
                <a:r>
                  <a:rPr b="1" i="0" lang="en-GB" sz="900" u="none" cap="none" strike="noStrike">
                    <a:solidFill>
                      <a:schemeClr val="accent3"/>
                    </a:solidFill>
                    <a:latin typeface="Barlow"/>
                    <a:ea typeface="Barlow"/>
                    <a:cs typeface="Barlow"/>
                    <a:sym typeface="Barlow"/>
                  </a:rPr>
                  <a:t> </a:t>
                </a:r>
                <a:r>
                  <a:rPr b="1" i="0" lang="en-GB" sz="900" u="sng" cap="none" strike="noStrike">
                    <a:solidFill>
                      <a:schemeClr val="hlink"/>
                    </a:solidFill>
                    <a:latin typeface="Barlow"/>
                    <a:ea typeface="Barlow"/>
                    <a:cs typeface="Barlow"/>
                    <a:sym typeface="Barlow"/>
                    <a:hlinkClick r:id="rId3"/>
                  </a:rPr>
                  <a:t>HiSlide.io</a:t>
                </a:r>
                <a:endParaRPr sz="500"/>
              </a:p>
            </p:txBody>
          </p:sp>
          <p:sp>
            <p:nvSpPr>
              <p:cNvPr id="83" name="Google Shape;83;p15"/>
              <p:cNvSpPr txBox="1"/>
              <p:nvPr/>
            </p:nvSpPr>
            <p:spPr>
              <a:xfrm>
                <a:off x="19976586" y="1440212"/>
                <a:ext cx="3219756" cy="271869"/>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dk2"/>
                  </a:buClr>
                  <a:buSzPts val="400"/>
                  <a:buFont typeface="Barlow Medium"/>
                  <a:buNone/>
                </a:pPr>
                <a:r>
                  <a:rPr b="0" i="0" lang="en-GB" sz="400" u="none" cap="none" strike="noStrike">
                    <a:solidFill>
                      <a:schemeClr val="dk2"/>
                    </a:solidFill>
                    <a:latin typeface="Barlow Medium"/>
                    <a:ea typeface="Barlow Medium"/>
                    <a:cs typeface="Barlow Medium"/>
                    <a:sym typeface="Barlow Medium"/>
                  </a:rPr>
                  <a:t>POWERPOINT - KEYNOTE - GOOGLE SLIDES</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