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7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8C652C8-A0A4-AF48-8211-1E60E47AAA27}"/>
              </a:ext>
            </a:extLst>
          </p:cNvPr>
          <p:cNvGrpSpPr/>
          <p:nvPr/>
        </p:nvGrpSpPr>
        <p:grpSpPr>
          <a:xfrm>
            <a:off x="1337314" y="1003667"/>
            <a:ext cx="10691438" cy="6473594"/>
            <a:chOff x="1337314" y="1003667"/>
            <a:chExt cx="10691438" cy="6473594"/>
          </a:xfrm>
        </p:grpSpPr>
        <p:grpSp>
          <p:nvGrpSpPr>
            <p:cNvPr id="1136" name="Group"/>
            <p:cNvGrpSpPr/>
            <p:nvPr/>
          </p:nvGrpSpPr>
          <p:grpSpPr>
            <a:xfrm>
              <a:off x="9496769" y="3026763"/>
              <a:ext cx="2334466" cy="3831693"/>
              <a:chOff x="-1" y="0"/>
              <a:chExt cx="2334463" cy="3831687"/>
            </a:xfrm>
          </p:grpSpPr>
          <p:sp>
            <p:nvSpPr>
              <p:cNvPr id="1130" name="Shape"/>
              <p:cNvSpPr/>
              <p:nvPr/>
            </p:nvSpPr>
            <p:spPr>
              <a:xfrm>
                <a:off x="106279" y="0"/>
                <a:ext cx="2228182" cy="3831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8594" y="0"/>
                    </a:moveTo>
                    <a:lnTo>
                      <a:pt x="11731" y="0"/>
                    </a:lnTo>
                    <a:cubicBezTo>
                      <a:pt x="12722" y="16"/>
                      <a:pt x="13690" y="174"/>
                      <a:pt x="14551" y="460"/>
                    </a:cubicBezTo>
                    <a:cubicBezTo>
                      <a:pt x="15307" y="711"/>
                      <a:pt x="15963" y="1054"/>
                      <a:pt x="16542" y="1439"/>
                    </a:cubicBezTo>
                    <a:cubicBezTo>
                      <a:pt x="17860" y="2316"/>
                      <a:pt x="18730" y="3323"/>
                      <a:pt x="19397" y="4375"/>
                    </a:cubicBezTo>
                    <a:cubicBezTo>
                      <a:pt x="20076" y="5446"/>
                      <a:pt x="20553" y="6575"/>
                      <a:pt x="20851" y="7729"/>
                    </a:cubicBezTo>
                    <a:cubicBezTo>
                      <a:pt x="21422" y="9944"/>
                      <a:pt x="21373" y="12311"/>
                      <a:pt x="20625" y="14585"/>
                    </a:cubicBezTo>
                    <a:cubicBezTo>
                      <a:pt x="20146" y="16042"/>
                      <a:pt x="19401" y="17463"/>
                      <a:pt x="18197" y="18751"/>
                    </a:cubicBezTo>
                    <a:cubicBezTo>
                      <a:pt x="17565" y="19428"/>
                      <a:pt x="16810" y="20064"/>
                      <a:pt x="15856" y="20586"/>
                    </a:cubicBezTo>
                    <a:cubicBezTo>
                      <a:pt x="15368" y="20853"/>
                      <a:pt x="14831" y="21088"/>
                      <a:pt x="14236" y="21263"/>
                    </a:cubicBezTo>
                    <a:cubicBezTo>
                      <a:pt x="13578" y="21456"/>
                      <a:pt x="12857" y="21572"/>
                      <a:pt x="12112" y="21600"/>
                    </a:cubicBezTo>
                    <a:lnTo>
                      <a:pt x="8970" y="21600"/>
                    </a:lnTo>
                    <a:cubicBezTo>
                      <a:pt x="3145" y="18897"/>
                      <a:pt x="-178" y="14725"/>
                      <a:pt x="7" y="10348"/>
                    </a:cubicBezTo>
                    <a:cubicBezTo>
                      <a:pt x="178" y="6322"/>
                      <a:pt x="3315" y="2542"/>
                      <a:pt x="8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1" name="Shape"/>
              <p:cNvSpPr/>
              <p:nvPr/>
            </p:nvSpPr>
            <p:spPr>
              <a:xfrm>
                <a:off x="94022" y="0"/>
                <a:ext cx="2240440" cy="3831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0" h="21600" extrusionOk="0">
                    <a:moveTo>
                      <a:pt x="8611" y="0"/>
                    </a:moveTo>
                    <a:lnTo>
                      <a:pt x="11712" y="0"/>
                    </a:lnTo>
                    <a:cubicBezTo>
                      <a:pt x="12692" y="16"/>
                      <a:pt x="13648" y="174"/>
                      <a:pt x="14500" y="460"/>
                    </a:cubicBezTo>
                    <a:cubicBezTo>
                      <a:pt x="15247" y="711"/>
                      <a:pt x="15896" y="1054"/>
                      <a:pt x="16468" y="1439"/>
                    </a:cubicBezTo>
                    <a:cubicBezTo>
                      <a:pt x="17771" y="2316"/>
                      <a:pt x="18631" y="3323"/>
                      <a:pt x="19290" y="4375"/>
                    </a:cubicBezTo>
                    <a:cubicBezTo>
                      <a:pt x="19962" y="5446"/>
                      <a:pt x="20433" y="6575"/>
                      <a:pt x="20727" y="7729"/>
                    </a:cubicBezTo>
                    <a:cubicBezTo>
                      <a:pt x="21292" y="9944"/>
                      <a:pt x="21244" y="12311"/>
                      <a:pt x="20504" y="14585"/>
                    </a:cubicBezTo>
                    <a:cubicBezTo>
                      <a:pt x="20030" y="16042"/>
                      <a:pt x="19294" y="17463"/>
                      <a:pt x="18104" y="18751"/>
                    </a:cubicBezTo>
                    <a:cubicBezTo>
                      <a:pt x="17479" y="19428"/>
                      <a:pt x="16732" y="20064"/>
                      <a:pt x="15789" y="20586"/>
                    </a:cubicBezTo>
                    <a:cubicBezTo>
                      <a:pt x="15307" y="20853"/>
                      <a:pt x="14777" y="21088"/>
                      <a:pt x="14189" y="21263"/>
                    </a:cubicBezTo>
                    <a:cubicBezTo>
                      <a:pt x="13538" y="21456"/>
                      <a:pt x="12825" y="21572"/>
                      <a:pt x="12088" y="21600"/>
                    </a:cubicBezTo>
                    <a:lnTo>
                      <a:pt x="8983" y="21600"/>
                    </a:lnTo>
                    <a:cubicBezTo>
                      <a:pt x="3036" y="18864"/>
                      <a:pt x="-308" y="14566"/>
                      <a:pt x="23" y="10082"/>
                    </a:cubicBezTo>
                    <a:cubicBezTo>
                      <a:pt x="313" y="6136"/>
                      <a:pt x="3446" y="2459"/>
                      <a:pt x="8611" y="0"/>
                    </a:cubicBezTo>
                    <a:close/>
                  </a:path>
                </a:pathLst>
              </a:custGeom>
              <a:solidFill>
                <a:srgbClr val="000000">
                  <a:alpha val="18601"/>
                </a:srgb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2" name="Oval"/>
              <p:cNvSpPr/>
              <p:nvPr/>
            </p:nvSpPr>
            <p:spPr>
              <a:xfrm>
                <a:off x="88819" y="178845"/>
                <a:ext cx="1833283" cy="3473997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3" name="Shape"/>
              <p:cNvSpPr/>
              <p:nvPr/>
            </p:nvSpPr>
            <p:spPr>
              <a:xfrm>
                <a:off x="-1" y="1935"/>
                <a:ext cx="2010923" cy="3828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9" y="0"/>
                    </a:moveTo>
                    <a:cubicBezTo>
                      <a:pt x="7321" y="0"/>
                      <a:pt x="4803" y="1005"/>
                      <a:pt x="2881" y="3016"/>
                    </a:cubicBezTo>
                    <a:cubicBezTo>
                      <a:pt x="-961" y="7038"/>
                      <a:pt x="-961" y="13557"/>
                      <a:pt x="2881" y="17579"/>
                    </a:cubicBezTo>
                    <a:cubicBezTo>
                      <a:pt x="6724" y="21600"/>
                      <a:pt x="12954" y="21600"/>
                      <a:pt x="16797" y="17579"/>
                    </a:cubicBezTo>
                    <a:cubicBezTo>
                      <a:pt x="20639" y="13557"/>
                      <a:pt x="20639" y="7038"/>
                      <a:pt x="16797" y="3016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634" y="2038"/>
                    </a:moveTo>
                    <a:cubicBezTo>
                      <a:pt x="11653" y="2038"/>
                      <a:pt x="13673" y="2844"/>
                      <a:pt x="15214" y="4457"/>
                    </a:cubicBezTo>
                    <a:cubicBezTo>
                      <a:pt x="18296" y="7682"/>
                      <a:pt x="18296" y="12912"/>
                      <a:pt x="15214" y="16138"/>
                    </a:cubicBezTo>
                    <a:cubicBezTo>
                      <a:pt x="12132" y="19364"/>
                      <a:pt x="7135" y="19364"/>
                      <a:pt x="4053" y="16138"/>
                    </a:cubicBezTo>
                    <a:cubicBezTo>
                      <a:pt x="971" y="12912"/>
                      <a:pt x="971" y="7682"/>
                      <a:pt x="4053" y="4457"/>
                    </a:cubicBezTo>
                    <a:cubicBezTo>
                      <a:pt x="5594" y="2844"/>
                      <a:pt x="7614" y="2038"/>
                      <a:pt x="9634" y="20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4" name="Shape"/>
              <p:cNvSpPr/>
              <p:nvPr/>
            </p:nvSpPr>
            <p:spPr>
              <a:xfrm>
                <a:off x="359692" y="766540"/>
                <a:ext cx="1207729" cy="2299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595" extrusionOk="0">
                    <a:moveTo>
                      <a:pt x="9838" y="0"/>
                    </a:moveTo>
                    <a:cubicBezTo>
                      <a:pt x="7320" y="0"/>
                      <a:pt x="4803" y="1006"/>
                      <a:pt x="2882" y="3017"/>
                    </a:cubicBezTo>
                    <a:cubicBezTo>
                      <a:pt x="-961" y="7038"/>
                      <a:pt x="-961" y="13558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8"/>
                      <a:pt x="20639" y="7038"/>
                      <a:pt x="16796" y="3017"/>
                    </a:cubicBezTo>
                    <a:cubicBezTo>
                      <a:pt x="14875" y="1006"/>
                      <a:pt x="12356" y="0"/>
                      <a:pt x="9838" y="0"/>
                    </a:cubicBezTo>
                    <a:close/>
                    <a:moveTo>
                      <a:pt x="9667" y="3377"/>
                    </a:moveTo>
                    <a:cubicBezTo>
                      <a:pt x="11359" y="3377"/>
                      <a:pt x="13052" y="4052"/>
                      <a:pt x="14343" y="5403"/>
                    </a:cubicBezTo>
                    <a:cubicBezTo>
                      <a:pt x="16926" y="8106"/>
                      <a:pt x="16926" y="12489"/>
                      <a:pt x="14343" y="15192"/>
                    </a:cubicBezTo>
                    <a:cubicBezTo>
                      <a:pt x="11760" y="17895"/>
                      <a:pt x="7573" y="17895"/>
                      <a:pt x="4990" y="15192"/>
                    </a:cubicBezTo>
                    <a:cubicBezTo>
                      <a:pt x="2407" y="12489"/>
                      <a:pt x="2407" y="8106"/>
                      <a:pt x="4990" y="5403"/>
                    </a:cubicBezTo>
                    <a:cubicBezTo>
                      <a:pt x="6281" y="4052"/>
                      <a:pt x="7974" y="3377"/>
                      <a:pt x="9667" y="337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35" name="Oval"/>
              <p:cNvSpPr/>
              <p:nvPr/>
            </p:nvSpPr>
            <p:spPr>
              <a:xfrm>
                <a:off x="735169" y="1531655"/>
                <a:ext cx="404156" cy="769574"/>
              </a:xfrm>
              <a:prstGeom prst="ellipse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1137" name="Shape"/>
            <p:cNvSpPr/>
            <p:nvPr/>
          </p:nvSpPr>
          <p:spPr>
            <a:xfrm rot="16200000">
              <a:off x="7588357" y="4560781"/>
              <a:ext cx="279750" cy="102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87"/>
                  </a:moveTo>
                  <a:lnTo>
                    <a:pt x="0" y="0"/>
                  </a:lnTo>
                  <a:lnTo>
                    <a:pt x="0" y="16813"/>
                  </a:lnTo>
                  <a:lnTo>
                    <a:pt x="21600" y="21600"/>
                  </a:lnTo>
                  <a:lnTo>
                    <a:pt x="21600" y="4787"/>
                  </a:ln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38" name="Shape"/>
            <p:cNvSpPr/>
            <p:nvPr/>
          </p:nvSpPr>
          <p:spPr>
            <a:xfrm rot="16200000">
              <a:off x="7583109" y="4292118"/>
              <a:ext cx="279750" cy="102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787"/>
                  </a:moveTo>
                  <a:lnTo>
                    <a:pt x="21600" y="0"/>
                  </a:lnTo>
                  <a:lnTo>
                    <a:pt x="21600" y="16813"/>
                  </a:lnTo>
                  <a:lnTo>
                    <a:pt x="0" y="21600"/>
                  </a:lnTo>
                  <a:lnTo>
                    <a:pt x="0" y="478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39" name="Shape"/>
            <p:cNvSpPr/>
            <p:nvPr/>
          </p:nvSpPr>
          <p:spPr>
            <a:xfrm rot="16200000">
              <a:off x="7595281" y="4342880"/>
              <a:ext cx="196473" cy="838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21225" y="0"/>
                  </a:moveTo>
                  <a:lnTo>
                    <a:pt x="894" y="3927"/>
                  </a:lnTo>
                  <a:cubicBezTo>
                    <a:pt x="-41" y="4089"/>
                    <a:pt x="-193" y="4404"/>
                    <a:pt x="561" y="4613"/>
                  </a:cubicBezTo>
                  <a:cubicBezTo>
                    <a:pt x="1258" y="4805"/>
                    <a:pt x="2481" y="4832"/>
                    <a:pt x="3308" y="4670"/>
                  </a:cubicBezTo>
                  <a:lnTo>
                    <a:pt x="21245" y="1185"/>
                  </a:lnTo>
                  <a:lnTo>
                    <a:pt x="21225" y="0"/>
                  </a:lnTo>
                  <a:close/>
                  <a:moveTo>
                    <a:pt x="21225" y="2390"/>
                  </a:moveTo>
                  <a:lnTo>
                    <a:pt x="894" y="6317"/>
                  </a:lnTo>
                  <a:cubicBezTo>
                    <a:pt x="-41" y="6479"/>
                    <a:pt x="-193" y="6794"/>
                    <a:pt x="561" y="7003"/>
                  </a:cubicBezTo>
                  <a:cubicBezTo>
                    <a:pt x="1258" y="7195"/>
                    <a:pt x="2481" y="7222"/>
                    <a:pt x="3308" y="7060"/>
                  </a:cubicBezTo>
                  <a:lnTo>
                    <a:pt x="21245" y="3575"/>
                  </a:lnTo>
                  <a:lnTo>
                    <a:pt x="21225" y="2390"/>
                  </a:lnTo>
                  <a:close/>
                  <a:moveTo>
                    <a:pt x="21306" y="4780"/>
                  </a:moveTo>
                  <a:lnTo>
                    <a:pt x="975" y="8707"/>
                  </a:lnTo>
                  <a:cubicBezTo>
                    <a:pt x="40" y="8869"/>
                    <a:pt x="-112" y="9184"/>
                    <a:pt x="642" y="9393"/>
                  </a:cubicBezTo>
                  <a:cubicBezTo>
                    <a:pt x="1339" y="9586"/>
                    <a:pt x="2562" y="9612"/>
                    <a:pt x="3389" y="9450"/>
                  </a:cubicBezTo>
                  <a:lnTo>
                    <a:pt x="21326" y="5966"/>
                  </a:lnTo>
                  <a:lnTo>
                    <a:pt x="21306" y="4780"/>
                  </a:lnTo>
                  <a:close/>
                  <a:moveTo>
                    <a:pt x="21144" y="7208"/>
                  </a:moveTo>
                  <a:lnTo>
                    <a:pt x="813" y="11135"/>
                  </a:lnTo>
                  <a:cubicBezTo>
                    <a:pt x="-122" y="11297"/>
                    <a:pt x="-274" y="11613"/>
                    <a:pt x="480" y="11821"/>
                  </a:cubicBezTo>
                  <a:cubicBezTo>
                    <a:pt x="1177" y="12014"/>
                    <a:pt x="2400" y="12040"/>
                    <a:pt x="3227" y="11878"/>
                  </a:cubicBezTo>
                  <a:lnTo>
                    <a:pt x="21164" y="8394"/>
                  </a:lnTo>
                  <a:lnTo>
                    <a:pt x="21144" y="7208"/>
                  </a:lnTo>
                  <a:close/>
                  <a:moveTo>
                    <a:pt x="21306" y="9579"/>
                  </a:moveTo>
                  <a:lnTo>
                    <a:pt x="975" y="13506"/>
                  </a:lnTo>
                  <a:cubicBezTo>
                    <a:pt x="40" y="13668"/>
                    <a:pt x="-112" y="13984"/>
                    <a:pt x="642" y="14192"/>
                  </a:cubicBezTo>
                  <a:cubicBezTo>
                    <a:pt x="1339" y="14385"/>
                    <a:pt x="2562" y="14411"/>
                    <a:pt x="3389" y="14249"/>
                  </a:cubicBezTo>
                  <a:lnTo>
                    <a:pt x="21326" y="10765"/>
                  </a:lnTo>
                  <a:lnTo>
                    <a:pt x="21306" y="9579"/>
                  </a:lnTo>
                  <a:close/>
                  <a:moveTo>
                    <a:pt x="21306" y="11969"/>
                  </a:moveTo>
                  <a:lnTo>
                    <a:pt x="975" y="15896"/>
                  </a:lnTo>
                  <a:cubicBezTo>
                    <a:pt x="40" y="16058"/>
                    <a:pt x="-112" y="16374"/>
                    <a:pt x="642" y="16582"/>
                  </a:cubicBezTo>
                  <a:cubicBezTo>
                    <a:pt x="1339" y="16775"/>
                    <a:pt x="2562" y="16801"/>
                    <a:pt x="3389" y="16639"/>
                  </a:cubicBezTo>
                  <a:lnTo>
                    <a:pt x="21326" y="13155"/>
                  </a:lnTo>
                  <a:lnTo>
                    <a:pt x="21306" y="11969"/>
                  </a:lnTo>
                  <a:close/>
                  <a:moveTo>
                    <a:pt x="21225" y="14378"/>
                  </a:moveTo>
                  <a:lnTo>
                    <a:pt x="894" y="18305"/>
                  </a:lnTo>
                  <a:cubicBezTo>
                    <a:pt x="-41" y="18467"/>
                    <a:pt x="-193" y="18783"/>
                    <a:pt x="561" y="18991"/>
                  </a:cubicBezTo>
                  <a:cubicBezTo>
                    <a:pt x="1258" y="19184"/>
                    <a:pt x="2481" y="19210"/>
                    <a:pt x="3308" y="19049"/>
                  </a:cubicBezTo>
                  <a:lnTo>
                    <a:pt x="21245" y="15564"/>
                  </a:lnTo>
                  <a:lnTo>
                    <a:pt x="21225" y="14378"/>
                  </a:lnTo>
                  <a:close/>
                  <a:moveTo>
                    <a:pt x="21306" y="16768"/>
                  </a:moveTo>
                  <a:lnTo>
                    <a:pt x="975" y="20695"/>
                  </a:lnTo>
                  <a:cubicBezTo>
                    <a:pt x="40" y="20857"/>
                    <a:pt x="-112" y="21173"/>
                    <a:pt x="642" y="21381"/>
                  </a:cubicBezTo>
                  <a:cubicBezTo>
                    <a:pt x="1339" y="21574"/>
                    <a:pt x="2562" y="21600"/>
                    <a:pt x="3389" y="21439"/>
                  </a:cubicBezTo>
                  <a:lnTo>
                    <a:pt x="21326" y="17954"/>
                  </a:lnTo>
                  <a:lnTo>
                    <a:pt x="21306" y="16768"/>
                  </a:ln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40" name="Shape"/>
            <p:cNvSpPr/>
            <p:nvPr/>
          </p:nvSpPr>
          <p:spPr>
            <a:xfrm rot="16200000">
              <a:off x="7595282" y="4693363"/>
              <a:ext cx="196472" cy="838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101" y="0"/>
                  </a:moveTo>
                  <a:lnTo>
                    <a:pt x="20432" y="3927"/>
                  </a:lnTo>
                  <a:cubicBezTo>
                    <a:pt x="21367" y="4089"/>
                    <a:pt x="21519" y="4404"/>
                    <a:pt x="20765" y="4613"/>
                  </a:cubicBezTo>
                  <a:cubicBezTo>
                    <a:pt x="20068" y="4805"/>
                    <a:pt x="18845" y="4832"/>
                    <a:pt x="18018" y="4670"/>
                  </a:cubicBezTo>
                  <a:lnTo>
                    <a:pt x="81" y="1185"/>
                  </a:lnTo>
                  <a:lnTo>
                    <a:pt x="101" y="0"/>
                  </a:lnTo>
                  <a:close/>
                  <a:moveTo>
                    <a:pt x="101" y="2390"/>
                  </a:moveTo>
                  <a:lnTo>
                    <a:pt x="20432" y="6317"/>
                  </a:lnTo>
                  <a:cubicBezTo>
                    <a:pt x="21367" y="6479"/>
                    <a:pt x="21519" y="6794"/>
                    <a:pt x="20765" y="7003"/>
                  </a:cubicBezTo>
                  <a:cubicBezTo>
                    <a:pt x="20068" y="7195"/>
                    <a:pt x="18845" y="7222"/>
                    <a:pt x="18018" y="7060"/>
                  </a:cubicBezTo>
                  <a:lnTo>
                    <a:pt x="81" y="3575"/>
                  </a:lnTo>
                  <a:lnTo>
                    <a:pt x="101" y="2390"/>
                  </a:lnTo>
                  <a:close/>
                  <a:moveTo>
                    <a:pt x="20" y="4780"/>
                  </a:moveTo>
                  <a:lnTo>
                    <a:pt x="20351" y="8707"/>
                  </a:lnTo>
                  <a:cubicBezTo>
                    <a:pt x="21286" y="8869"/>
                    <a:pt x="21438" y="9184"/>
                    <a:pt x="20684" y="9393"/>
                  </a:cubicBezTo>
                  <a:cubicBezTo>
                    <a:pt x="19987" y="9586"/>
                    <a:pt x="18764" y="9612"/>
                    <a:pt x="17937" y="9450"/>
                  </a:cubicBezTo>
                  <a:lnTo>
                    <a:pt x="0" y="5966"/>
                  </a:lnTo>
                  <a:lnTo>
                    <a:pt x="20" y="4780"/>
                  </a:lnTo>
                  <a:close/>
                  <a:moveTo>
                    <a:pt x="182" y="7208"/>
                  </a:moveTo>
                  <a:lnTo>
                    <a:pt x="20513" y="11135"/>
                  </a:lnTo>
                  <a:cubicBezTo>
                    <a:pt x="21448" y="11297"/>
                    <a:pt x="21600" y="11613"/>
                    <a:pt x="20846" y="11821"/>
                  </a:cubicBezTo>
                  <a:cubicBezTo>
                    <a:pt x="20149" y="12014"/>
                    <a:pt x="18926" y="12040"/>
                    <a:pt x="18099" y="11878"/>
                  </a:cubicBezTo>
                  <a:lnTo>
                    <a:pt x="162" y="8394"/>
                  </a:lnTo>
                  <a:lnTo>
                    <a:pt x="182" y="7208"/>
                  </a:lnTo>
                  <a:close/>
                  <a:moveTo>
                    <a:pt x="20" y="9579"/>
                  </a:moveTo>
                  <a:lnTo>
                    <a:pt x="20351" y="13506"/>
                  </a:lnTo>
                  <a:cubicBezTo>
                    <a:pt x="21286" y="13668"/>
                    <a:pt x="21438" y="13984"/>
                    <a:pt x="20684" y="14192"/>
                  </a:cubicBezTo>
                  <a:cubicBezTo>
                    <a:pt x="19987" y="14385"/>
                    <a:pt x="18764" y="14411"/>
                    <a:pt x="17937" y="14249"/>
                  </a:cubicBezTo>
                  <a:lnTo>
                    <a:pt x="0" y="10765"/>
                  </a:lnTo>
                  <a:lnTo>
                    <a:pt x="20" y="9579"/>
                  </a:lnTo>
                  <a:close/>
                  <a:moveTo>
                    <a:pt x="20" y="11969"/>
                  </a:moveTo>
                  <a:lnTo>
                    <a:pt x="20351" y="15896"/>
                  </a:lnTo>
                  <a:cubicBezTo>
                    <a:pt x="21286" y="16058"/>
                    <a:pt x="21438" y="16374"/>
                    <a:pt x="20684" y="16582"/>
                  </a:cubicBezTo>
                  <a:cubicBezTo>
                    <a:pt x="19987" y="16775"/>
                    <a:pt x="18764" y="16801"/>
                    <a:pt x="17937" y="16639"/>
                  </a:cubicBezTo>
                  <a:lnTo>
                    <a:pt x="0" y="13155"/>
                  </a:lnTo>
                  <a:lnTo>
                    <a:pt x="20" y="11969"/>
                  </a:lnTo>
                  <a:close/>
                  <a:moveTo>
                    <a:pt x="101" y="14378"/>
                  </a:moveTo>
                  <a:lnTo>
                    <a:pt x="20432" y="18305"/>
                  </a:lnTo>
                  <a:cubicBezTo>
                    <a:pt x="21367" y="18467"/>
                    <a:pt x="21519" y="18783"/>
                    <a:pt x="20765" y="18991"/>
                  </a:cubicBezTo>
                  <a:cubicBezTo>
                    <a:pt x="20068" y="19184"/>
                    <a:pt x="18845" y="19210"/>
                    <a:pt x="18018" y="19049"/>
                  </a:cubicBezTo>
                  <a:lnTo>
                    <a:pt x="81" y="15564"/>
                  </a:lnTo>
                  <a:lnTo>
                    <a:pt x="101" y="14378"/>
                  </a:lnTo>
                  <a:close/>
                  <a:moveTo>
                    <a:pt x="20" y="16768"/>
                  </a:moveTo>
                  <a:lnTo>
                    <a:pt x="20351" y="20695"/>
                  </a:lnTo>
                  <a:cubicBezTo>
                    <a:pt x="21286" y="20857"/>
                    <a:pt x="21438" y="21173"/>
                    <a:pt x="20684" y="21381"/>
                  </a:cubicBezTo>
                  <a:cubicBezTo>
                    <a:pt x="19987" y="21574"/>
                    <a:pt x="18764" y="21600"/>
                    <a:pt x="17937" y="21439"/>
                  </a:cubicBezTo>
                  <a:lnTo>
                    <a:pt x="0" y="17954"/>
                  </a:lnTo>
                  <a:lnTo>
                    <a:pt x="20" y="1676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41" name="Shape"/>
            <p:cNvSpPr/>
            <p:nvPr/>
          </p:nvSpPr>
          <p:spPr>
            <a:xfrm>
              <a:off x="7782410" y="4885290"/>
              <a:ext cx="2684135" cy="114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600" extrusionOk="0">
                  <a:moveTo>
                    <a:pt x="512" y="0"/>
                  </a:moveTo>
                  <a:lnTo>
                    <a:pt x="20984" y="0"/>
                  </a:lnTo>
                  <a:cubicBezTo>
                    <a:pt x="21294" y="240"/>
                    <a:pt x="21532" y="5583"/>
                    <a:pt x="21507" y="11757"/>
                  </a:cubicBezTo>
                  <a:cubicBezTo>
                    <a:pt x="21485" y="17233"/>
                    <a:pt x="21259" y="21487"/>
                    <a:pt x="20984" y="21600"/>
                  </a:cubicBezTo>
                  <a:lnTo>
                    <a:pt x="512" y="21600"/>
                  </a:lnTo>
                  <a:cubicBezTo>
                    <a:pt x="277" y="21494"/>
                    <a:pt x="75" y="18284"/>
                    <a:pt x="17" y="13750"/>
                  </a:cubicBezTo>
                  <a:cubicBezTo>
                    <a:pt x="-68" y="7098"/>
                    <a:pt x="168" y="526"/>
                    <a:pt x="512" y="0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42" name="Rounded Rectangle"/>
            <p:cNvSpPr/>
            <p:nvPr/>
          </p:nvSpPr>
          <p:spPr>
            <a:xfrm>
              <a:off x="7813059" y="4939484"/>
              <a:ext cx="2612443" cy="34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8" y="21600"/>
                  </a:moveTo>
                  <a:lnTo>
                    <a:pt x="21382" y="21600"/>
                  </a:lnTo>
                  <a:cubicBezTo>
                    <a:pt x="21444" y="21600"/>
                    <a:pt x="21481" y="21600"/>
                    <a:pt x="21506" y="20949"/>
                  </a:cubicBezTo>
                  <a:cubicBezTo>
                    <a:pt x="21546" y="19857"/>
                    <a:pt x="21577" y="17494"/>
                    <a:pt x="21591" y="14494"/>
                  </a:cubicBezTo>
                  <a:cubicBezTo>
                    <a:pt x="21597" y="13310"/>
                    <a:pt x="21600" y="12060"/>
                    <a:pt x="21600" y="10800"/>
                  </a:cubicBezTo>
                  <a:cubicBezTo>
                    <a:pt x="21600" y="9540"/>
                    <a:pt x="21597" y="8290"/>
                    <a:pt x="21591" y="7106"/>
                  </a:cubicBezTo>
                  <a:cubicBezTo>
                    <a:pt x="21577" y="4106"/>
                    <a:pt x="21546" y="1743"/>
                    <a:pt x="21506" y="651"/>
                  </a:cubicBezTo>
                  <a:cubicBezTo>
                    <a:pt x="21481" y="0"/>
                    <a:pt x="21444" y="0"/>
                    <a:pt x="21382" y="0"/>
                  </a:cubicBezTo>
                  <a:lnTo>
                    <a:pt x="218" y="0"/>
                  </a:lnTo>
                  <a:cubicBezTo>
                    <a:pt x="156" y="0"/>
                    <a:pt x="119" y="0"/>
                    <a:pt x="94" y="651"/>
                  </a:cubicBezTo>
                  <a:cubicBezTo>
                    <a:pt x="54" y="1743"/>
                    <a:pt x="23" y="4106"/>
                    <a:pt x="9" y="7106"/>
                  </a:cubicBezTo>
                  <a:cubicBezTo>
                    <a:pt x="3" y="8290"/>
                    <a:pt x="0" y="9540"/>
                    <a:pt x="0" y="10800"/>
                  </a:cubicBezTo>
                  <a:cubicBezTo>
                    <a:pt x="0" y="12060"/>
                    <a:pt x="3" y="13310"/>
                    <a:pt x="9" y="14494"/>
                  </a:cubicBezTo>
                  <a:cubicBezTo>
                    <a:pt x="23" y="17494"/>
                    <a:pt x="54" y="19857"/>
                    <a:pt x="94" y="20949"/>
                  </a:cubicBezTo>
                  <a:cubicBezTo>
                    <a:pt x="119" y="21600"/>
                    <a:pt x="156" y="21600"/>
                    <a:pt x="218" y="21600"/>
                  </a:cubicBezTo>
                  <a:close/>
                </a:path>
              </a:pathLst>
            </a:custGeom>
            <a:solidFill>
              <a:srgbClr val="8C8F99">
                <a:alpha val="34657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44" name="A…"/>
            <p:cNvSpPr/>
            <p:nvPr/>
          </p:nvSpPr>
          <p:spPr>
            <a:xfrm>
              <a:off x="7182821" y="2380539"/>
              <a:ext cx="1207999" cy="7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>
                <a:defRPr sz="24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>
                  <a:solidFill>
                    <a:schemeClr val="tx1"/>
                  </a:solidFill>
                </a:rPr>
                <a:t>A</a:t>
              </a:r>
            </a:p>
            <a:p>
              <a: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>
                  <a:solidFill>
                    <a:schemeClr val="tx1"/>
                  </a:solidFill>
                </a:rPr>
                <a:t>Process</a:t>
              </a:r>
            </a:p>
          </p:txBody>
        </p:sp>
        <p:sp>
          <p:nvSpPr>
            <p:cNvPr id="1145" name="Lorem Ipsum is simply dummy text of the typesetting industry."/>
            <p:cNvSpPr/>
            <p:nvPr/>
          </p:nvSpPr>
          <p:spPr>
            <a:xfrm>
              <a:off x="7182873" y="3230131"/>
              <a:ext cx="1730175" cy="1039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1147" name="B…"/>
            <p:cNvSpPr/>
            <p:nvPr/>
          </p:nvSpPr>
          <p:spPr>
            <a:xfrm>
              <a:off x="7182821" y="5588069"/>
              <a:ext cx="1207999" cy="7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>
                <a:defRPr sz="24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B</a:t>
              </a:r>
            </a:p>
            <a:p>
              <a:pPr algn="l"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tx1"/>
                  </a:solidFill>
                </a:rPr>
                <a:t>Process</a:t>
              </a:r>
            </a:p>
          </p:txBody>
        </p:sp>
        <p:sp>
          <p:nvSpPr>
            <p:cNvPr id="1148" name="Lorem Ipsum is simply dummy text of the typesetting industry."/>
            <p:cNvSpPr/>
            <p:nvPr/>
          </p:nvSpPr>
          <p:spPr>
            <a:xfrm>
              <a:off x="7182873" y="6437661"/>
              <a:ext cx="1730175" cy="1039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</a:t>
              </a:r>
            </a:p>
          </p:txBody>
        </p:sp>
        <p:sp>
          <p:nvSpPr>
            <p:cNvPr id="115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343048" y="4028530"/>
              <a:ext cx="4702087" cy="3009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</a:r>
              <a:r>
                <a:rPr dirty="0" err="1">
                  <a:solidFill>
                    <a:schemeClr val="tx2"/>
                  </a:solidFill>
                </a:rPr>
                <a:t>popularised</a:t>
              </a:r>
              <a:r>
                <a:rPr dirty="0">
                  <a:solidFill>
                    <a:schemeClr val="tx2"/>
                  </a:solidFill>
                </a:rPr>
                <a:t> in the 1960s with the release of </a:t>
              </a:r>
              <a:r>
                <a:rPr dirty="0" err="1">
                  <a:solidFill>
                    <a:schemeClr val="tx2"/>
                  </a:solidFill>
                </a:rPr>
                <a:t>Letraset</a:t>
              </a:r>
              <a:r>
                <a:rPr dirty="0">
                  <a:solidFill>
                    <a:schemeClr val="tx2"/>
                  </a:solidFill>
                </a:rPr>
                <a:t> sheets containing Lorem Ipsum passages, and more recently with desktop publishing software like Aldus PageMaker including versions of Lorem Ipsum.</a:t>
              </a:r>
            </a:p>
          </p:txBody>
        </p:sp>
        <p:sp>
          <p:nvSpPr>
            <p:cNvPr id="1151" name="Goals Infographic"/>
            <p:cNvSpPr/>
            <p:nvPr/>
          </p:nvSpPr>
          <p:spPr>
            <a:xfrm>
              <a:off x="1337314" y="2775283"/>
              <a:ext cx="2647428" cy="1039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Goals Infographic</a:t>
              </a:r>
            </a:p>
          </p:txBody>
        </p:sp>
        <p:grpSp>
          <p:nvGrpSpPr>
            <p:cNvPr id="30" name="Group">
              <a:extLst>
                <a:ext uri="{FF2B5EF4-FFF2-40B4-BE49-F238E27FC236}">
                  <a16:creationId xmlns:a16="http://schemas.microsoft.com/office/drawing/2014/main" id="{D63825FA-A2B5-F44F-8EF6-8A6499C459C0}"/>
                </a:ext>
              </a:extLst>
            </p:cNvPr>
            <p:cNvGrpSpPr/>
            <p:nvPr/>
          </p:nvGrpSpPr>
          <p:grpSpPr>
            <a:xfrm>
              <a:off x="9743358" y="1003667"/>
              <a:ext cx="2285394" cy="472983"/>
              <a:chOff x="0" y="0"/>
              <a:chExt cx="2285393" cy="472980"/>
            </a:xfrm>
          </p:grpSpPr>
          <p:sp>
            <p:nvSpPr>
              <p:cNvPr id="31" name="Template by HiSlide.io">
                <a:extLst>
                  <a:ext uri="{FF2B5EF4-FFF2-40B4-BE49-F238E27FC236}">
                    <a16:creationId xmlns:a16="http://schemas.microsoft.com/office/drawing/2014/main" id="{26AFA4B4-EB82-5C4E-9E58-00C18B48C169}"/>
                  </a:ext>
                </a:extLst>
              </p:cNvPr>
              <p:cNvSpPr/>
              <p:nvPr/>
            </p:nvSpPr>
            <p:spPr>
              <a:xfrm>
                <a:off x="0" y="0"/>
                <a:ext cx="2285393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2" name="PowerPoint - Keynote - Google Slides">
                <a:extLst>
                  <a:ext uri="{FF2B5EF4-FFF2-40B4-BE49-F238E27FC236}">
                    <a16:creationId xmlns:a16="http://schemas.microsoft.com/office/drawing/2014/main" id="{90AEFEF5-F461-2E4B-B59F-5B17FA4F8D26}"/>
                  </a:ext>
                </a:extLst>
              </p:cNvPr>
              <p:cNvSpPr/>
              <p:nvPr/>
            </p:nvSpPr>
            <p:spPr>
              <a:xfrm>
                <a:off x="173279" y="310544"/>
                <a:ext cx="2099146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138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10</cp:revision>
  <dcterms:modified xsi:type="dcterms:W3CDTF">2020-08-10T07:33:41Z</dcterms:modified>
</cp:coreProperties>
</file>