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/>
    <p:restoredTop sz="94354"/>
  </p:normalViewPr>
  <p:slideViewPr>
    <p:cSldViewPr snapToGrid="0" snapToObjects="1">
      <p:cViewPr varScale="1">
        <p:scale>
          <a:sx n="60" d="100"/>
          <a:sy n="60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E4A103-7476-B743-86B4-C8FEA47C693A}"/>
              </a:ext>
            </a:extLst>
          </p:cNvPr>
          <p:cNvGrpSpPr/>
          <p:nvPr/>
        </p:nvGrpSpPr>
        <p:grpSpPr>
          <a:xfrm>
            <a:off x="1642288" y="1024628"/>
            <a:ext cx="21578369" cy="10620802"/>
            <a:chOff x="1642288" y="1024628"/>
            <a:chExt cx="21578369" cy="10620802"/>
          </a:xfrm>
        </p:grpSpPr>
        <p:sp>
          <p:nvSpPr>
            <p:cNvPr id="1322" name="Shape"/>
            <p:cNvSpPr/>
            <p:nvPr/>
          </p:nvSpPr>
          <p:spPr>
            <a:xfrm rot="5400000">
              <a:off x="10109713" y="5964301"/>
              <a:ext cx="4177843" cy="7184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8" h="21600" extrusionOk="0">
                  <a:moveTo>
                    <a:pt x="8594" y="0"/>
                  </a:moveTo>
                  <a:lnTo>
                    <a:pt x="11731" y="0"/>
                  </a:lnTo>
                  <a:cubicBezTo>
                    <a:pt x="12722" y="16"/>
                    <a:pt x="13690" y="174"/>
                    <a:pt x="14551" y="460"/>
                  </a:cubicBezTo>
                  <a:cubicBezTo>
                    <a:pt x="15307" y="711"/>
                    <a:pt x="15963" y="1054"/>
                    <a:pt x="16542" y="1439"/>
                  </a:cubicBezTo>
                  <a:cubicBezTo>
                    <a:pt x="17860" y="2316"/>
                    <a:pt x="18730" y="3323"/>
                    <a:pt x="19397" y="4375"/>
                  </a:cubicBezTo>
                  <a:cubicBezTo>
                    <a:pt x="20076" y="5446"/>
                    <a:pt x="20553" y="6575"/>
                    <a:pt x="20851" y="7729"/>
                  </a:cubicBezTo>
                  <a:cubicBezTo>
                    <a:pt x="21422" y="9944"/>
                    <a:pt x="21373" y="12311"/>
                    <a:pt x="20625" y="14585"/>
                  </a:cubicBezTo>
                  <a:cubicBezTo>
                    <a:pt x="20146" y="16042"/>
                    <a:pt x="19401" y="17463"/>
                    <a:pt x="18197" y="18751"/>
                  </a:cubicBezTo>
                  <a:cubicBezTo>
                    <a:pt x="17565" y="19428"/>
                    <a:pt x="16810" y="20064"/>
                    <a:pt x="15856" y="20586"/>
                  </a:cubicBezTo>
                  <a:cubicBezTo>
                    <a:pt x="15368" y="20853"/>
                    <a:pt x="14831" y="21088"/>
                    <a:pt x="14236" y="21263"/>
                  </a:cubicBezTo>
                  <a:cubicBezTo>
                    <a:pt x="13578" y="21456"/>
                    <a:pt x="12857" y="21572"/>
                    <a:pt x="12112" y="21600"/>
                  </a:cubicBezTo>
                  <a:lnTo>
                    <a:pt x="8970" y="21600"/>
                  </a:lnTo>
                  <a:cubicBezTo>
                    <a:pt x="3145" y="18897"/>
                    <a:pt x="-178" y="14725"/>
                    <a:pt x="7" y="10348"/>
                  </a:cubicBezTo>
                  <a:cubicBezTo>
                    <a:pt x="178" y="6322"/>
                    <a:pt x="3315" y="2542"/>
                    <a:pt x="8594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3" name="Shape"/>
            <p:cNvSpPr/>
            <p:nvPr/>
          </p:nvSpPr>
          <p:spPr>
            <a:xfrm rot="5400000">
              <a:off x="10098224" y="5952812"/>
              <a:ext cx="4200822" cy="7184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600" extrusionOk="0">
                  <a:moveTo>
                    <a:pt x="8611" y="0"/>
                  </a:moveTo>
                  <a:lnTo>
                    <a:pt x="11712" y="0"/>
                  </a:lnTo>
                  <a:cubicBezTo>
                    <a:pt x="12692" y="16"/>
                    <a:pt x="13648" y="174"/>
                    <a:pt x="14500" y="460"/>
                  </a:cubicBezTo>
                  <a:cubicBezTo>
                    <a:pt x="15247" y="711"/>
                    <a:pt x="15896" y="1054"/>
                    <a:pt x="16468" y="1439"/>
                  </a:cubicBezTo>
                  <a:cubicBezTo>
                    <a:pt x="17771" y="2316"/>
                    <a:pt x="18631" y="3323"/>
                    <a:pt x="19290" y="4375"/>
                  </a:cubicBezTo>
                  <a:cubicBezTo>
                    <a:pt x="19962" y="5446"/>
                    <a:pt x="20433" y="6575"/>
                    <a:pt x="20727" y="7729"/>
                  </a:cubicBezTo>
                  <a:cubicBezTo>
                    <a:pt x="21292" y="9944"/>
                    <a:pt x="21244" y="12311"/>
                    <a:pt x="20504" y="14585"/>
                  </a:cubicBezTo>
                  <a:cubicBezTo>
                    <a:pt x="20030" y="16042"/>
                    <a:pt x="19294" y="17463"/>
                    <a:pt x="18104" y="18751"/>
                  </a:cubicBezTo>
                  <a:cubicBezTo>
                    <a:pt x="17479" y="19428"/>
                    <a:pt x="16732" y="20064"/>
                    <a:pt x="15789" y="20586"/>
                  </a:cubicBezTo>
                  <a:cubicBezTo>
                    <a:pt x="15307" y="20853"/>
                    <a:pt x="14777" y="21088"/>
                    <a:pt x="14189" y="21263"/>
                  </a:cubicBezTo>
                  <a:cubicBezTo>
                    <a:pt x="13538" y="21456"/>
                    <a:pt x="12825" y="21572"/>
                    <a:pt x="12088" y="21600"/>
                  </a:cubicBezTo>
                  <a:lnTo>
                    <a:pt x="8983" y="21600"/>
                  </a:lnTo>
                  <a:cubicBezTo>
                    <a:pt x="3036" y="18864"/>
                    <a:pt x="-308" y="14566"/>
                    <a:pt x="23" y="10082"/>
                  </a:cubicBezTo>
                  <a:cubicBezTo>
                    <a:pt x="313" y="6136"/>
                    <a:pt x="3446" y="2459"/>
                    <a:pt x="8611" y="0"/>
                  </a:cubicBezTo>
                  <a:close/>
                </a:path>
              </a:pathLst>
            </a:custGeom>
            <a:solidFill>
              <a:schemeClr val="tx1">
                <a:alpha val="1860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4" name="Oval"/>
            <p:cNvSpPr/>
            <p:nvPr/>
          </p:nvSpPr>
          <p:spPr>
            <a:xfrm rot="5400000">
              <a:off x="10479932" y="5896681"/>
              <a:ext cx="3437405" cy="6513745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5" name="Shape"/>
            <p:cNvSpPr/>
            <p:nvPr/>
          </p:nvSpPr>
          <p:spPr>
            <a:xfrm rot="5400000">
              <a:off x="10312346" y="5563926"/>
              <a:ext cx="3770481" cy="7179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5"/>
                    <a:pt x="2881" y="3016"/>
                  </a:cubicBezTo>
                  <a:cubicBezTo>
                    <a:pt x="-961" y="7038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8"/>
                    <a:pt x="16797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634" y="2038"/>
                  </a:moveTo>
                  <a:cubicBezTo>
                    <a:pt x="11653" y="2038"/>
                    <a:pt x="13673" y="2844"/>
                    <a:pt x="15214" y="4457"/>
                  </a:cubicBezTo>
                  <a:cubicBezTo>
                    <a:pt x="18296" y="7682"/>
                    <a:pt x="18296" y="12912"/>
                    <a:pt x="15214" y="16138"/>
                  </a:cubicBezTo>
                  <a:cubicBezTo>
                    <a:pt x="12132" y="19364"/>
                    <a:pt x="7135" y="19364"/>
                    <a:pt x="4053" y="16138"/>
                  </a:cubicBezTo>
                  <a:cubicBezTo>
                    <a:pt x="971" y="12912"/>
                    <a:pt x="971" y="7682"/>
                    <a:pt x="4053" y="4457"/>
                  </a:cubicBezTo>
                  <a:cubicBezTo>
                    <a:pt x="5594" y="2844"/>
                    <a:pt x="7614" y="2038"/>
                    <a:pt x="9634" y="203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6" name="Shape"/>
            <p:cNvSpPr/>
            <p:nvPr/>
          </p:nvSpPr>
          <p:spPr>
            <a:xfrm rot="5400000">
              <a:off x="11065270" y="6918922"/>
              <a:ext cx="2264493" cy="4312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8" y="0"/>
                  </a:moveTo>
                  <a:cubicBezTo>
                    <a:pt x="7320" y="0"/>
                    <a:pt x="4803" y="1006"/>
                    <a:pt x="2882" y="3017"/>
                  </a:cubicBezTo>
                  <a:cubicBezTo>
                    <a:pt x="-961" y="7038"/>
                    <a:pt x="-961" y="13558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8"/>
                    <a:pt x="20639" y="7038"/>
                    <a:pt x="16796" y="3017"/>
                  </a:cubicBezTo>
                  <a:cubicBezTo>
                    <a:pt x="14875" y="1006"/>
                    <a:pt x="12356" y="0"/>
                    <a:pt x="9838" y="0"/>
                  </a:cubicBezTo>
                  <a:close/>
                  <a:moveTo>
                    <a:pt x="9667" y="3377"/>
                  </a:moveTo>
                  <a:cubicBezTo>
                    <a:pt x="11359" y="3377"/>
                    <a:pt x="13052" y="4052"/>
                    <a:pt x="14343" y="5403"/>
                  </a:cubicBezTo>
                  <a:cubicBezTo>
                    <a:pt x="16926" y="8106"/>
                    <a:pt x="16926" y="12489"/>
                    <a:pt x="14343" y="15192"/>
                  </a:cubicBezTo>
                  <a:cubicBezTo>
                    <a:pt x="11760" y="17895"/>
                    <a:pt x="7573" y="17895"/>
                    <a:pt x="4990" y="15192"/>
                  </a:cubicBezTo>
                  <a:cubicBezTo>
                    <a:pt x="2407" y="12489"/>
                    <a:pt x="2407" y="8106"/>
                    <a:pt x="4990" y="5403"/>
                  </a:cubicBezTo>
                  <a:cubicBezTo>
                    <a:pt x="6281" y="4052"/>
                    <a:pt x="7974" y="3377"/>
                    <a:pt x="9667" y="3377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7" name="Oval"/>
            <p:cNvSpPr/>
            <p:nvPr/>
          </p:nvSpPr>
          <p:spPr>
            <a:xfrm rot="5400000">
              <a:off x="11818616" y="8304177"/>
              <a:ext cx="757793" cy="1442951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29" name="Shape"/>
            <p:cNvSpPr/>
            <p:nvPr/>
          </p:nvSpPr>
          <p:spPr>
            <a:xfrm>
              <a:off x="12098695" y="7741129"/>
              <a:ext cx="2717046" cy="1345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335" extrusionOk="0">
                  <a:moveTo>
                    <a:pt x="19584" y="0"/>
                  </a:moveTo>
                  <a:lnTo>
                    <a:pt x="587" y="18064"/>
                  </a:lnTo>
                  <a:cubicBezTo>
                    <a:pt x="131" y="18518"/>
                    <a:pt x="-104" y="19482"/>
                    <a:pt x="44" y="20298"/>
                  </a:cubicBezTo>
                  <a:cubicBezTo>
                    <a:pt x="211" y="21217"/>
                    <a:pt x="792" y="21600"/>
                    <a:pt x="1319" y="21141"/>
                  </a:cubicBezTo>
                  <a:lnTo>
                    <a:pt x="21496" y="1950"/>
                  </a:lnTo>
                  <a:cubicBezTo>
                    <a:pt x="21283" y="1711"/>
                    <a:pt x="21093" y="1455"/>
                    <a:pt x="20871" y="1221"/>
                  </a:cubicBezTo>
                  <a:cubicBezTo>
                    <a:pt x="20458" y="786"/>
                    <a:pt x="20016" y="403"/>
                    <a:pt x="1958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0" name="Shape"/>
            <p:cNvSpPr/>
            <p:nvPr/>
          </p:nvSpPr>
          <p:spPr>
            <a:xfrm>
              <a:off x="11695007" y="2080412"/>
              <a:ext cx="524530" cy="1914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87"/>
                  </a:moveTo>
                  <a:lnTo>
                    <a:pt x="0" y="0"/>
                  </a:lnTo>
                  <a:lnTo>
                    <a:pt x="0" y="16813"/>
                  </a:lnTo>
                  <a:lnTo>
                    <a:pt x="21600" y="21600"/>
                  </a:lnTo>
                  <a:lnTo>
                    <a:pt x="21600" y="4787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1" name="Shape"/>
            <p:cNvSpPr/>
            <p:nvPr/>
          </p:nvSpPr>
          <p:spPr>
            <a:xfrm>
              <a:off x="12198750" y="2070572"/>
              <a:ext cx="524531" cy="1914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787"/>
                  </a:moveTo>
                  <a:lnTo>
                    <a:pt x="21600" y="0"/>
                  </a:lnTo>
                  <a:lnTo>
                    <a:pt x="21600" y="16813"/>
                  </a:lnTo>
                  <a:lnTo>
                    <a:pt x="0" y="21600"/>
                  </a:lnTo>
                  <a:lnTo>
                    <a:pt x="0" y="4787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2" name="Shape"/>
            <p:cNvSpPr/>
            <p:nvPr/>
          </p:nvSpPr>
          <p:spPr>
            <a:xfrm>
              <a:off x="12352592" y="2186269"/>
              <a:ext cx="368386" cy="1572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545" extrusionOk="0">
                  <a:moveTo>
                    <a:pt x="21225" y="0"/>
                  </a:moveTo>
                  <a:lnTo>
                    <a:pt x="894" y="3927"/>
                  </a:lnTo>
                  <a:cubicBezTo>
                    <a:pt x="-41" y="4089"/>
                    <a:pt x="-193" y="4404"/>
                    <a:pt x="561" y="4613"/>
                  </a:cubicBezTo>
                  <a:cubicBezTo>
                    <a:pt x="1258" y="4805"/>
                    <a:pt x="2481" y="4832"/>
                    <a:pt x="3308" y="4670"/>
                  </a:cubicBezTo>
                  <a:lnTo>
                    <a:pt x="21245" y="1185"/>
                  </a:lnTo>
                  <a:lnTo>
                    <a:pt x="21225" y="0"/>
                  </a:lnTo>
                  <a:close/>
                  <a:moveTo>
                    <a:pt x="21225" y="2390"/>
                  </a:moveTo>
                  <a:lnTo>
                    <a:pt x="894" y="6317"/>
                  </a:lnTo>
                  <a:cubicBezTo>
                    <a:pt x="-41" y="6479"/>
                    <a:pt x="-193" y="6794"/>
                    <a:pt x="561" y="7003"/>
                  </a:cubicBezTo>
                  <a:cubicBezTo>
                    <a:pt x="1258" y="7195"/>
                    <a:pt x="2481" y="7222"/>
                    <a:pt x="3308" y="7060"/>
                  </a:cubicBezTo>
                  <a:lnTo>
                    <a:pt x="21245" y="3575"/>
                  </a:lnTo>
                  <a:lnTo>
                    <a:pt x="21225" y="2390"/>
                  </a:lnTo>
                  <a:close/>
                  <a:moveTo>
                    <a:pt x="21306" y="4780"/>
                  </a:moveTo>
                  <a:lnTo>
                    <a:pt x="975" y="8707"/>
                  </a:lnTo>
                  <a:cubicBezTo>
                    <a:pt x="40" y="8869"/>
                    <a:pt x="-112" y="9184"/>
                    <a:pt x="642" y="9393"/>
                  </a:cubicBezTo>
                  <a:cubicBezTo>
                    <a:pt x="1339" y="9586"/>
                    <a:pt x="2562" y="9612"/>
                    <a:pt x="3389" y="9450"/>
                  </a:cubicBezTo>
                  <a:lnTo>
                    <a:pt x="21326" y="5966"/>
                  </a:lnTo>
                  <a:lnTo>
                    <a:pt x="21306" y="4780"/>
                  </a:lnTo>
                  <a:close/>
                  <a:moveTo>
                    <a:pt x="21144" y="7208"/>
                  </a:moveTo>
                  <a:lnTo>
                    <a:pt x="813" y="11135"/>
                  </a:lnTo>
                  <a:cubicBezTo>
                    <a:pt x="-122" y="11297"/>
                    <a:pt x="-274" y="11613"/>
                    <a:pt x="480" y="11821"/>
                  </a:cubicBezTo>
                  <a:cubicBezTo>
                    <a:pt x="1177" y="12014"/>
                    <a:pt x="2400" y="12040"/>
                    <a:pt x="3227" y="11878"/>
                  </a:cubicBezTo>
                  <a:lnTo>
                    <a:pt x="21164" y="8394"/>
                  </a:lnTo>
                  <a:lnTo>
                    <a:pt x="21144" y="7208"/>
                  </a:lnTo>
                  <a:close/>
                  <a:moveTo>
                    <a:pt x="21306" y="9579"/>
                  </a:moveTo>
                  <a:lnTo>
                    <a:pt x="975" y="13506"/>
                  </a:lnTo>
                  <a:cubicBezTo>
                    <a:pt x="40" y="13668"/>
                    <a:pt x="-112" y="13984"/>
                    <a:pt x="642" y="14192"/>
                  </a:cubicBezTo>
                  <a:cubicBezTo>
                    <a:pt x="1339" y="14385"/>
                    <a:pt x="2562" y="14411"/>
                    <a:pt x="3389" y="14249"/>
                  </a:cubicBezTo>
                  <a:lnTo>
                    <a:pt x="21326" y="10765"/>
                  </a:lnTo>
                  <a:lnTo>
                    <a:pt x="21306" y="9579"/>
                  </a:lnTo>
                  <a:close/>
                  <a:moveTo>
                    <a:pt x="21306" y="11969"/>
                  </a:moveTo>
                  <a:lnTo>
                    <a:pt x="975" y="15896"/>
                  </a:lnTo>
                  <a:cubicBezTo>
                    <a:pt x="40" y="16058"/>
                    <a:pt x="-112" y="16374"/>
                    <a:pt x="642" y="16582"/>
                  </a:cubicBezTo>
                  <a:cubicBezTo>
                    <a:pt x="1339" y="16775"/>
                    <a:pt x="2562" y="16801"/>
                    <a:pt x="3389" y="16639"/>
                  </a:cubicBezTo>
                  <a:lnTo>
                    <a:pt x="21326" y="13155"/>
                  </a:lnTo>
                  <a:lnTo>
                    <a:pt x="21306" y="11969"/>
                  </a:lnTo>
                  <a:close/>
                  <a:moveTo>
                    <a:pt x="21225" y="14378"/>
                  </a:moveTo>
                  <a:lnTo>
                    <a:pt x="894" y="18305"/>
                  </a:lnTo>
                  <a:cubicBezTo>
                    <a:pt x="-41" y="18467"/>
                    <a:pt x="-193" y="18783"/>
                    <a:pt x="561" y="18991"/>
                  </a:cubicBezTo>
                  <a:cubicBezTo>
                    <a:pt x="1258" y="19184"/>
                    <a:pt x="2481" y="19210"/>
                    <a:pt x="3308" y="19049"/>
                  </a:cubicBezTo>
                  <a:lnTo>
                    <a:pt x="21245" y="15564"/>
                  </a:lnTo>
                  <a:lnTo>
                    <a:pt x="21225" y="14378"/>
                  </a:lnTo>
                  <a:close/>
                  <a:moveTo>
                    <a:pt x="21306" y="16768"/>
                  </a:moveTo>
                  <a:lnTo>
                    <a:pt x="975" y="20695"/>
                  </a:lnTo>
                  <a:cubicBezTo>
                    <a:pt x="40" y="20857"/>
                    <a:pt x="-112" y="21173"/>
                    <a:pt x="642" y="21381"/>
                  </a:cubicBezTo>
                  <a:cubicBezTo>
                    <a:pt x="1339" y="21574"/>
                    <a:pt x="2562" y="21600"/>
                    <a:pt x="3389" y="21439"/>
                  </a:cubicBezTo>
                  <a:lnTo>
                    <a:pt x="21326" y="17954"/>
                  </a:lnTo>
                  <a:lnTo>
                    <a:pt x="21306" y="16768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3" name="Shape"/>
            <p:cNvSpPr/>
            <p:nvPr/>
          </p:nvSpPr>
          <p:spPr>
            <a:xfrm>
              <a:off x="11695436" y="2186270"/>
              <a:ext cx="368384" cy="1572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545" extrusionOk="0">
                  <a:moveTo>
                    <a:pt x="101" y="0"/>
                  </a:moveTo>
                  <a:lnTo>
                    <a:pt x="20432" y="3927"/>
                  </a:lnTo>
                  <a:cubicBezTo>
                    <a:pt x="21367" y="4089"/>
                    <a:pt x="21519" y="4404"/>
                    <a:pt x="20765" y="4613"/>
                  </a:cubicBezTo>
                  <a:cubicBezTo>
                    <a:pt x="20068" y="4805"/>
                    <a:pt x="18845" y="4832"/>
                    <a:pt x="18018" y="4670"/>
                  </a:cubicBezTo>
                  <a:lnTo>
                    <a:pt x="81" y="1185"/>
                  </a:lnTo>
                  <a:lnTo>
                    <a:pt x="101" y="0"/>
                  </a:lnTo>
                  <a:close/>
                  <a:moveTo>
                    <a:pt x="101" y="2390"/>
                  </a:moveTo>
                  <a:lnTo>
                    <a:pt x="20432" y="6317"/>
                  </a:lnTo>
                  <a:cubicBezTo>
                    <a:pt x="21367" y="6479"/>
                    <a:pt x="21519" y="6794"/>
                    <a:pt x="20765" y="7003"/>
                  </a:cubicBezTo>
                  <a:cubicBezTo>
                    <a:pt x="20068" y="7195"/>
                    <a:pt x="18845" y="7222"/>
                    <a:pt x="18018" y="7060"/>
                  </a:cubicBezTo>
                  <a:lnTo>
                    <a:pt x="81" y="3575"/>
                  </a:lnTo>
                  <a:lnTo>
                    <a:pt x="101" y="2390"/>
                  </a:lnTo>
                  <a:close/>
                  <a:moveTo>
                    <a:pt x="20" y="4780"/>
                  </a:moveTo>
                  <a:lnTo>
                    <a:pt x="20351" y="8707"/>
                  </a:lnTo>
                  <a:cubicBezTo>
                    <a:pt x="21286" y="8869"/>
                    <a:pt x="21438" y="9184"/>
                    <a:pt x="20684" y="9393"/>
                  </a:cubicBezTo>
                  <a:cubicBezTo>
                    <a:pt x="19987" y="9586"/>
                    <a:pt x="18764" y="9612"/>
                    <a:pt x="17937" y="9450"/>
                  </a:cubicBezTo>
                  <a:lnTo>
                    <a:pt x="0" y="5966"/>
                  </a:lnTo>
                  <a:lnTo>
                    <a:pt x="20" y="4780"/>
                  </a:lnTo>
                  <a:close/>
                  <a:moveTo>
                    <a:pt x="182" y="7208"/>
                  </a:moveTo>
                  <a:lnTo>
                    <a:pt x="20513" y="11135"/>
                  </a:lnTo>
                  <a:cubicBezTo>
                    <a:pt x="21448" y="11297"/>
                    <a:pt x="21600" y="11613"/>
                    <a:pt x="20846" y="11821"/>
                  </a:cubicBezTo>
                  <a:cubicBezTo>
                    <a:pt x="20149" y="12014"/>
                    <a:pt x="18926" y="12040"/>
                    <a:pt x="18099" y="11878"/>
                  </a:cubicBezTo>
                  <a:lnTo>
                    <a:pt x="162" y="8394"/>
                  </a:lnTo>
                  <a:lnTo>
                    <a:pt x="182" y="7208"/>
                  </a:lnTo>
                  <a:close/>
                  <a:moveTo>
                    <a:pt x="20" y="9579"/>
                  </a:moveTo>
                  <a:lnTo>
                    <a:pt x="20351" y="13506"/>
                  </a:lnTo>
                  <a:cubicBezTo>
                    <a:pt x="21286" y="13668"/>
                    <a:pt x="21438" y="13984"/>
                    <a:pt x="20684" y="14192"/>
                  </a:cubicBezTo>
                  <a:cubicBezTo>
                    <a:pt x="19987" y="14385"/>
                    <a:pt x="18764" y="14411"/>
                    <a:pt x="17937" y="14249"/>
                  </a:cubicBezTo>
                  <a:lnTo>
                    <a:pt x="0" y="10765"/>
                  </a:lnTo>
                  <a:lnTo>
                    <a:pt x="20" y="9579"/>
                  </a:lnTo>
                  <a:close/>
                  <a:moveTo>
                    <a:pt x="20" y="11969"/>
                  </a:moveTo>
                  <a:lnTo>
                    <a:pt x="20351" y="15896"/>
                  </a:lnTo>
                  <a:cubicBezTo>
                    <a:pt x="21286" y="16058"/>
                    <a:pt x="21438" y="16374"/>
                    <a:pt x="20684" y="16582"/>
                  </a:cubicBezTo>
                  <a:cubicBezTo>
                    <a:pt x="19987" y="16775"/>
                    <a:pt x="18764" y="16801"/>
                    <a:pt x="17937" y="16639"/>
                  </a:cubicBezTo>
                  <a:lnTo>
                    <a:pt x="0" y="13155"/>
                  </a:lnTo>
                  <a:lnTo>
                    <a:pt x="20" y="11969"/>
                  </a:lnTo>
                  <a:close/>
                  <a:moveTo>
                    <a:pt x="101" y="14378"/>
                  </a:moveTo>
                  <a:lnTo>
                    <a:pt x="20432" y="18305"/>
                  </a:lnTo>
                  <a:cubicBezTo>
                    <a:pt x="21367" y="18467"/>
                    <a:pt x="21519" y="18783"/>
                    <a:pt x="20765" y="18991"/>
                  </a:cubicBezTo>
                  <a:cubicBezTo>
                    <a:pt x="20068" y="19184"/>
                    <a:pt x="18845" y="19210"/>
                    <a:pt x="18018" y="19049"/>
                  </a:cubicBezTo>
                  <a:lnTo>
                    <a:pt x="81" y="15564"/>
                  </a:lnTo>
                  <a:lnTo>
                    <a:pt x="101" y="14378"/>
                  </a:lnTo>
                  <a:close/>
                  <a:moveTo>
                    <a:pt x="20" y="16768"/>
                  </a:moveTo>
                  <a:lnTo>
                    <a:pt x="20351" y="20695"/>
                  </a:lnTo>
                  <a:cubicBezTo>
                    <a:pt x="21286" y="20857"/>
                    <a:pt x="21438" y="21173"/>
                    <a:pt x="20684" y="21381"/>
                  </a:cubicBezTo>
                  <a:cubicBezTo>
                    <a:pt x="19987" y="21574"/>
                    <a:pt x="18764" y="21600"/>
                    <a:pt x="17937" y="21439"/>
                  </a:cubicBezTo>
                  <a:lnTo>
                    <a:pt x="0" y="17954"/>
                  </a:lnTo>
                  <a:lnTo>
                    <a:pt x="20" y="16768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4" name="Shape"/>
            <p:cNvSpPr/>
            <p:nvPr/>
          </p:nvSpPr>
          <p:spPr>
            <a:xfrm rot="5400000">
              <a:off x="9047259" y="5827795"/>
              <a:ext cx="6302752" cy="214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8" h="21600" extrusionOk="0">
                  <a:moveTo>
                    <a:pt x="409" y="0"/>
                  </a:moveTo>
                  <a:lnTo>
                    <a:pt x="21108" y="0"/>
                  </a:lnTo>
                  <a:cubicBezTo>
                    <a:pt x="21356" y="240"/>
                    <a:pt x="21546" y="5583"/>
                    <a:pt x="21526" y="11757"/>
                  </a:cubicBezTo>
                  <a:cubicBezTo>
                    <a:pt x="21509" y="17233"/>
                    <a:pt x="21328" y="21487"/>
                    <a:pt x="21108" y="21600"/>
                  </a:cubicBezTo>
                  <a:lnTo>
                    <a:pt x="409" y="21600"/>
                  </a:lnTo>
                  <a:cubicBezTo>
                    <a:pt x="222" y="21494"/>
                    <a:pt x="60" y="18284"/>
                    <a:pt x="14" y="13750"/>
                  </a:cubicBezTo>
                  <a:cubicBezTo>
                    <a:pt x="-54" y="7098"/>
                    <a:pt x="135" y="526"/>
                    <a:pt x="409" y="0"/>
                  </a:cubicBezTo>
                  <a:close/>
                </a:path>
              </a:pathLst>
            </a:custGeom>
            <a:solidFill>
              <a:srgbClr val="D6D7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5" name="Shape"/>
            <p:cNvSpPr/>
            <p:nvPr/>
          </p:nvSpPr>
          <p:spPr>
            <a:xfrm rot="5400000">
              <a:off x="9138760" y="5893153"/>
              <a:ext cx="6168329" cy="64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" y="21600"/>
                  </a:moveTo>
                  <a:lnTo>
                    <a:pt x="21427" y="21600"/>
                  </a:lnTo>
                  <a:cubicBezTo>
                    <a:pt x="21451" y="21600"/>
                    <a:pt x="21471" y="21600"/>
                    <a:pt x="21487" y="21519"/>
                  </a:cubicBezTo>
                  <a:cubicBezTo>
                    <a:pt x="21503" y="21437"/>
                    <a:pt x="21516" y="21274"/>
                    <a:pt x="21525" y="20949"/>
                  </a:cubicBezTo>
                  <a:cubicBezTo>
                    <a:pt x="21557" y="19851"/>
                    <a:pt x="21582" y="17490"/>
                    <a:pt x="21593" y="14494"/>
                  </a:cubicBezTo>
                  <a:cubicBezTo>
                    <a:pt x="21598" y="13311"/>
                    <a:pt x="21600" y="12060"/>
                    <a:pt x="21600" y="10800"/>
                  </a:cubicBezTo>
                  <a:cubicBezTo>
                    <a:pt x="21600" y="9540"/>
                    <a:pt x="21598" y="8289"/>
                    <a:pt x="21593" y="7106"/>
                  </a:cubicBezTo>
                  <a:cubicBezTo>
                    <a:pt x="21582" y="4110"/>
                    <a:pt x="21557" y="1749"/>
                    <a:pt x="21525" y="651"/>
                  </a:cubicBezTo>
                  <a:cubicBezTo>
                    <a:pt x="21516" y="326"/>
                    <a:pt x="21503" y="163"/>
                    <a:pt x="21487" y="81"/>
                  </a:cubicBezTo>
                  <a:cubicBezTo>
                    <a:pt x="21471" y="0"/>
                    <a:pt x="21451" y="0"/>
                    <a:pt x="21427" y="0"/>
                  </a:cubicBezTo>
                  <a:lnTo>
                    <a:pt x="173" y="0"/>
                  </a:lnTo>
                  <a:cubicBezTo>
                    <a:pt x="149" y="0"/>
                    <a:pt x="129" y="0"/>
                    <a:pt x="113" y="81"/>
                  </a:cubicBezTo>
                  <a:cubicBezTo>
                    <a:pt x="97" y="163"/>
                    <a:pt x="84" y="326"/>
                    <a:pt x="75" y="651"/>
                  </a:cubicBezTo>
                  <a:cubicBezTo>
                    <a:pt x="43" y="1749"/>
                    <a:pt x="18" y="4110"/>
                    <a:pt x="7" y="7106"/>
                  </a:cubicBezTo>
                  <a:cubicBezTo>
                    <a:pt x="2" y="8289"/>
                    <a:pt x="0" y="9540"/>
                    <a:pt x="0" y="10800"/>
                  </a:cubicBezTo>
                  <a:cubicBezTo>
                    <a:pt x="0" y="12060"/>
                    <a:pt x="2" y="13311"/>
                    <a:pt x="7" y="14494"/>
                  </a:cubicBezTo>
                  <a:cubicBezTo>
                    <a:pt x="18" y="17490"/>
                    <a:pt x="43" y="19851"/>
                    <a:pt x="75" y="20949"/>
                  </a:cubicBezTo>
                  <a:cubicBezTo>
                    <a:pt x="84" y="21274"/>
                    <a:pt x="97" y="21437"/>
                    <a:pt x="113" y="21519"/>
                  </a:cubicBezTo>
                  <a:cubicBezTo>
                    <a:pt x="129" y="21600"/>
                    <a:pt x="149" y="21600"/>
                    <a:pt x="173" y="21600"/>
                  </a:cubicBezTo>
                  <a:close/>
                </a:path>
              </a:pathLst>
            </a:custGeom>
            <a:solidFill>
              <a:srgbClr val="8C8F99">
                <a:alpha val="3465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3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/>
            <p:nvPr/>
          </p:nvSpPr>
          <p:spPr>
            <a:xfrm>
              <a:off x="14078066" y="4121311"/>
              <a:ext cx="8687669" cy="241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essential.</a:t>
              </a:r>
            </a:p>
          </p:txBody>
        </p:sp>
        <p:sp>
          <p:nvSpPr>
            <p:cNvPr id="1338" name="B: Process"/>
            <p:cNvSpPr/>
            <p:nvPr/>
          </p:nvSpPr>
          <p:spPr>
            <a:xfrm>
              <a:off x="14067315" y="2938288"/>
              <a:ext cx="4963921" cy="810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B: Process</a:t>
              </a:r>
            </a:p>
          </p:txBody>
        </p:sp>
        <p:sp>
          <p:nvSpPr>
            <p:cNvPr id="134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1642288" y="4122150"/>
              <a:ext cx="8687669" cy="23876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essential.</a:t>
              </a:r>
            </a:p>
          </p:txBody>
        </p:sp>
        <p:sp>
          <p:nvSpPr>
            <p:cNvPr id="1341" name="A: Process"/>
            <p:cNvSpPr txBox="1"/>
            <p:nvPr/>
          </p:nvSpPr>
          <p:spPr>
            <a:xfrm>
              <a:off x="5366035" y="2939127"/>
              <a:ext cx="4963922" cy="8104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A: Process</a:t>
              </a:r>
            </a:p>
          </p:txBody>
        </p:sp>
        <p:sp>
          <p:nvSpPr>
            <p:cNvPr id="1343" name="Lorem Ipsum is simply…"/>
            <p:cNvSpPr txBox="1"/>
            <p:nvPr/>
          </p:nvSpPr>
          <p:spPr>
            <a:xfrm>
              <a:off x="3599195" y="7258314"/>
              <a:ext cx="3940155" cy="23596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is simply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Dummy text of printing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And typesetting indust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Been standard dummy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Text ever since the 1500</a:t>
              </a:r>
            </a:p>
          </p:txBody>
        </p:sp>
        <p:sp>
          <p:nvSpPr>
            <p:cNvPr id="1344" name="Lorem Ipsum is simply…"/>
            <p:cNvSpPr txBox="1"/>
            <p:nvPr/>
          </p:nvSpPr>
          <p:spPr>
            <a:xfrm>
              <a:off x="17138603" y="7258314"/>
              <a:ext cx="3940155" cy="23596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is simply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Dummy text of printing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And typesetting indust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Been standard dummy </a:t>
              </a:r>
            </a:p>
            <a:p>
              <a:pPr marL="330729" indent="-330729" algn="l">
                <a:lnSpc>
                  <a:spcPct val="120000"/>
                </a:lnSpc>
                <a:buClr>
                  <a:srgbClr val="2D3640"/>
                </a:buClr>
                <a:buSzPct val="125000"/>
                <a:buChar char="-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Text ever since the 1500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C69871F-0B63-1C42-A617-6F7F513A10AC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19976586" y="1024628"/>
              <a:chExt cx="3244071" cy="687453"/>
            </a:xfrm>
          </p:grpSpPr>
          <p:sp>
            <p:nvSpPr>
              <p:cNvPr id="31" name="Template by HiSlide.io">
                <a:extLst>
                  <a:ext uri="{FF2B5EF4-FFF2-40B4-BE49-F238E27FC236}">
                    <a16:creationId xmlns:a16="http://schemas.microsoft.com/office/drawing/2014/main" id="{D51755BA-258E-7A4B-87D9-2C473056B810}"/>
                  </a:ext>
                </a:extLst>
              </p:cNvPr>
              <p:cNvSpPr txBox="1"/>
              <p:nvPr/>
            </p:nvSpPr>
            <p:spPr>
              <a:xfrm>
                <a:off x="20155469" y="1024628"/>
                <a:ext cx="3065188" cy="4572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32" name="PowerPoint - Keynote - Google Slides">
                <a:extLst>
                  <a:ext uri="{FF2B5EF4-FFF2-40B4-BE49-F238E27FC236}">
                    <a16:creationId xmlns:a16="http://schemas.microsoft.com/office/drawing/2014/main" id="{031CE7A5-8E29-8042-AE92-2CC2B6351141}"/>
                  </a:ext>
                </a:extLst>
              </p:cNvPr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185</Words>
  <Application>Microsoft Macintosh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2020-08-10T07:34:23Z</dcterms:modified>
</cp:coreProperties>
</file>