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0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93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20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03326FA-F9C1-0744-801E-B7E4036566B8}"/>
              </a:ext>
            </a:extLst>
          </p:cNvPr>
          <p:cNvGrpSpPr/>
          <p:nvPr/>
        </p:nvGrpSpPr>
        <p:grpSpPr>
          <a:xfrm>
            <a:off x="875886" y="1003667"/>
            <a:ext cx="11265842" cy="6794732"/>
            <a:chOff x="875886" y="1003667"/>
            <a:chExt cx="11265842" cy="6794732"/>
          </a:xfrm>
        </p:grpSpPr>
        <p:sp>
          <p:nvSpPr>
            <p:cNvPr id="1288" name="Shape"/>
            <p:cNvSpPr/>
            <p:nvPr/>
          </p:nvSpPr>
          <p:spPr>
            <a:xfrm rot="5400000">
              <a:off x="5391847" y="4768462"/>
              <a:ext cx="2228184" cy="38316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8" h="21600" extrusionOk="0">
                  <a:moveTo>
                    <a:pt x="8594" y="0"/>
                  </a:moveTo>
                  <a:lnTo>
                    <a:pt x="11731" y="0"/>
                  </a:lnTo>
                  <a:cubicBezTo>
                    <a:pt x="12722" y="16"/>
                    <a:pt x="13690" y="174"/>
                    <a:pt x="14551" y="460"/>
                  </a:cubicBezTo>
                  <a:cubicBezTo>
                    <a:pt x="15307" y="711"/>
                    <a:pt x="15963" y="1054"/>
                    <a:pt x="16542" y="1439"/>
                  </a:cubicBezTo>
                  <a:cubicBezTo>
                    <a:pt x="17860" y="2316"/>
                    <a:pt x="18730" y="3323"/>
                    <a:pt x="19397" y="4375"/>
                  </a:cubicBezTo>
                  <a:cubicBezTo>
                    <a:pt x="20076" y="5446"/>
                    <a:pt x="20553" y="6575"/>
                    <a:pt x="20851" y="7729"/>
                  </a:cubicBezTo>
                  <a:cubicBezTo>
                    <a:pt x="21422" y="9944"/>
                    <a:pt x="21373" y="12311"/>
                    <a:pt x="20625" y="14585"/>
                  </a:cubicBezTo>
                  <a:cubicBezTo>
                    <a:pt x="20146" y="16042"/>
                    <a:pt x="19401" y="17463"/>
                    <a:pt x="18197" y="18751"/>
                  </a:cubicBezTo>
                  <a:cubicBezTo>
                    <a:pt x="17565" y="19428"/>
                    <a:pt x="16810" y="20064"/>
                    <a:pt x="15856" y="20586"/>
                  </a:cubicBezTo>
                  <a:cubicBezTo>
                    <a:pt x="15368" y="20853"/>
                    <a:pt x="14831" y="21088"/>
                    <a:pt x="14236" y="21263"/>
                  </a:cubicBezTo>
                  <a:cubicBezTo>
                    <a:pt x="13578" y="21456"/>
                    <a:pt x="12857" y="21572"/>
                    <a:pt x="12112" y="21600"/>
                  </a:cubicBezTo>
                  <a:lnTo>
                    <a:pt x="8970" y="21600"/>
                  </a:lnTo>
                  <a:cubicBezTo>
                    <a:pt x="3145" y="18897"/>
                    <a:pt x="-178" y="14725"/>
                    <a:pt x="7" y="10348"/>
                  </a:cubicBezTo>
                  <a:cubicBezTo>
                    <a:pt x="178" y="6322"/>
                    <a:pt x="3315" y="2542"/>
                    <a:pt x="8594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89" name="Shape"/>
            <p:cNvSpPr/>
            <p:nvPr/>
          </p:nvSpPr>
          <p:spPr>
            <a:xfrm rot="5400000">
              <a:off x="5385719" y="4762334"/>
              <a:ext cx="2240440" cy="38316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0" h="21600" extrusionOk="0">
                  <a:moveTo>
                    <a:pt x="8611" y="0"/>
                  </a:moveTo>
                  <a:lnTo>
                    <a:pt x="11712" y="0"/>
                  </a:lnTo>
                  <a:cubicBezTo>
                    <a:pt x="12692" y="16"/>
                    <a:pt x="13648" y="174"/>
                    <a:pt x="14500" y="460"/>
                  </a:cubicBezTo>
                  <a:cubicBezTo>
                    <a:pt x="15247" y="711"/>
                    <a:pt x="15896" y="1054"/>
                    <a:pt x="16468" y="1439"/>
                  </a:cubicBezTo>
                  <a:cubicBezTo>
                    <a:pt x="17771" y="2316"/>
                    <a:pt x="18631" y="3323"/>
                    <a:pt x="19290" y="4375"/>
                  </a:cubicBezTo>
                  <a:cubicBezTo>
                    <a:pt x="19962" y="5446"/>
                    <a:pt x="20433" y="6575"/>
                    <a:pt x="20727" y="7729"/>
                  </a:cubicBezTo>
                  <a:cubicBezTo>
                    <a:pt x="21292" y="9944"/>
                    <a:pt x="21244" y="12311"/>
                    <a:pt x="20504" y="14585"/>
                  </a:cubicBezTo>
                  <a:cubicBezTo>
                    <a:pt x="20030" y="16042"/>
                    <a:pt x="19294" y="17463"/>
                    <a:pt x="18104" y="18751"/>
                  </a:cubicBezTo>
                  <a:cubicBezTo>
                    <a:pt x="17479" y="19428"/>
                    <a:pt x="16732" y="20064"/>
                    <a:pt x="15789" y="20586"/>
                  </a:cubicBezTo>
                  <a:cubicBezTo>
                    <a:pt x="15307" y="20853"/>
                    <a:pt x="14777" y="21088"/>
                    <a:pt x="14189" y="21263"/>
                  </a:cubicBezTo>
                  <a:cubicBezTo>
                    <a:pt x="13538" y="21456"/>
                    <a:pt x="12825" y="21572"/>
                    <a:pt x="12088" y="21600"/>
                  </a:cubicBezTo>
                  <a:lnTo>
                    <a:pt x="8983" y="21600"/>
                  </a:lnTo>
                  <a:cubicBezTo>
                    <a:pt x="3036" y="18864"/>
                    <a:pt x="-308" y="14566"/>
                    <a:pt x="23" y="10082"/>
                  </a:cubicBezTo>
                  <a:cubicBezTo>
                    <a:pt x="313" y="6136"/>
                    <a:pt x="3446" y="2459"/>
                    <a:pt x="8611" y="0"/>
                  </a:cubicBezTo>
                  <a:close/>
                </a:path>
              </a:pathLst>
            </a:custGeom>
            <a:solidFill>
              <a:srgbClr val="000000">
                <a:alpha val="18601"/>
              </a:srgb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90" name="Oval"/>
            <p:cNvSpPr/>
            <p:nvPr/>
          </p:nvSpPr>
          <p:spPr>
            <a:xfrm rot="5400000">
              <a:off x="5589296" y="4732397"/>
              <a:ext cx="1833285" cy="3473999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91" name="Shape"/>
            <p:cNvSpPr/>
            <p:nvPr/>
          </p:nvSpPr>
          <p:spPr>
            <a:xfrm rot="5400000">
              <a:off x="5499917" y="4554928"/>
              <a:ext cx="2010925" cy="3828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9" y="0"/>
                  </a:moveTo>
                  <a:cubicBezTo>
                    <a:pt x="7321" y="0"/>
                    <a:pt x="4803" y="1005"/>
                    <a:pt x="2881" y="3016"/>
                  </a:cubicBezTo>
                  <a:cubicBezTo>
                    <a:pt x="-961" y="7038"/>
                    <a:pt x="-961" y="13557"/>
                    <a:pt x="2881" y="17579"/>
                  </a:cubicBezTo>
                  <a:cubicBezTo>
                    <a:pt x="6724" y="21600"/>
                    <a:pt x="12954" y="21600"/>
                    <a:pt x="16797" y="17579"/>
                  </a:cubicBezTo>
                  <a:cubicBezTo>
                    <a:pt x="20639" y="13557"/>
                    <a:pt x="20639" y="7038"/>
                    <a:pt x="16797" y="3016"/>
                  </a:cubicBezTo>
                  <a:cubicBezTo>
                    <a:pt x="14875" y="1005"/>
                    <a:pt x="12357" y="0"/>
                    <a:pt x="9839" y="0"/>
                  </a:cubicBezTo>
                  <a:close/>
                  <a:moveTo>
                    <a:pt x="9634" y="2038"/>
                  </a:moveTo>
                  <a:cubicBezTo>
                    <a:pt x="11653" y="2038"/>
                    <a:pt x="13673" y="2844"/>
                    <a:pt x="15214" y="4457"/>
                  </a:cubicBezTo>
                  <a:cubicBezTo>
                    <a:pt x="18296" y="7682"/>
                    <a:pt x="18296" y="12912"/>
                    <a:pt x="15214" y="16138"/>
                  </a:cubicBezTo>
                  <a:cubicBezTo>
                    <a:pt x="12132" y="19364"/>
                    <a:pt x="7135" y="19364"/>
                    <a:pt x="4053" y="16138"/>
                  </a:cubicBezTo>
                  <a:cubicBezTo>
                    <a:pt x="971" y="12912"/>
                    <a:pt x="971" y="7682"/>
                    <a:pt x="4053" y="4457"/>
                  </a:cubicBezTo>
                  <a:cubicBezTo>
                    <a:pt x="5594" y="2844"/>
                    <a:pt x="7614" y="2038"/>
                    <a:pt x="9634" y="2038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92" name="Shape"/>
            <p:cNvSpPr/>
            <p:nvPr/>
          </p:nvSpPr>
          <p:spPr>
            <a:xfrm rot="5400000">
              <a:off x="5901477" y="5277592"/>
              <a:ext cx="1207730" cy="2299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8" y="0"/>
                  </a:moveTo>
                  <a:cubicBezTo>
                    <a:pt x="7320" y="0"/>
                    <a:pt x="4803" y="1006"/>
                    <a:pt x="2882" y="3017"/>
                  </a:cubicBezTo>
                  <a:cubicBezTo>
                    <a:pt x="-961" y="7038"/>
                    <a:pt x="-961" y="13558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8"/>
                    <a:pt x="20639" y="7038"/>
                    <a:pt x="16796" y="3017"/>
                  </a:cubicBezTo>
                  <a:cubicBezTo>
                    <a:pt x="14875" y="1006"/>
                    <a:pt x="12356" y="0"/>
                    <a:pt x="9838" y="0"/>
                  </a:cubicBezTo>
                  <a:close/>
                  <a:moveTo>
                    <a:pt x="9667" y="3377"/>
                  </a:moveTo>
                  <a:cubicBezTo>
                    <a:pt x="11359" y="3377"/>
                    <a:pt x="13052" y="4052"/>
                    <a:pt x="14343" y="5403"/>
                  </a:cubicBezTo>
                  <a:cubicBezTo>
                    <a:pt x="16926" y="8106"/>
                    <a:pt x="16926" y="12489"/>
                    <a:pt x="14343" y="15192"/>
                  </a:cubicBezTo>
                  <a:cubicBezTo>
                    <a:pt x="11760" y="17895"/>
                    <a:pt x="7573" y="17895"/>
                    <a:pt x="4990" y="15192"/>
                  </a:cubicBezTo>
                  <a:cubicBezTo>
                    <a:pt x="2407" y="12489"/>
                    <a:pt x="2407" y="8106"/>
                    <a:pt x="4990" y="5403"/>
                  </a:cubicBezTo>
                  <a:cubicBezTo>
                    <a:pt x="6281" y="4052"/>
                    <a:pt x="7974" y="3377"/>
                    <a:pt x="9667" y="3377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93" name="Oval"/>
            <p:cNvSpPr/>
            <p:nvPr/>
          </p:nvSpPr>
          <p:spPr>
            <a:xfrm rot="5400000">
              <a:off x="6303262" y="6016396"/>
              <a:ext cx="404156" cy="769574"/>
            </a:xfrm>
            <a:prstGeom prst="ellipse">
              <a:avLst/>
            </a:pr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95" name="Shape"/>
            <p:cNvSpPr/>
            <p:nvPr/>
          </p:nvSpPr>
          <p:spPr>
            <a:xfrm>
              <a:off x="6452637" y="5716103"/>
              <a:ext cx="1449092" cy="717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335" extrusionOk="0">
                  <a:moveTo>
                    <a:pt x="19584" y="0"/>
                  </a:moveTo>
                  <a:lnTo>
                    <a:pt x="587" y="18064"/>
                  </a:lnTo>
                  <a:cubicBezTo>
                    <a:pt x="131" y="18518"/>
                    <a:pt x="-104" y="19482"/>
                    <a:pt x="44" y="20298"/>
                  </a:cubicBezTo>
                  <a:cubicBezTo>
                    <a:pt x="211" y="21217"/>
                    <a:pt x="792" y="21600"/>
                    <a:pt x="1319" y="21141"/>
                  </a:cubicBezTo>
                  <a:lnTo>
                    <a:pt x="21496" y="1950"/>
                  </a:lnTo>
                  <a:cubicBezTo>
                    <a:pt x="21283" y="1711"/>
                    <a:pt x="21093" y="1455"/>
                    <a:pt x="20871" y="1221"/>
                  </a:cubicBezTo>
                  <a:cubicBezTo>
                    <a:pt x="20458" y="786"/>
                    <a:pt x="20016" y="403"/>
                    <a:pt x="19584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96" name="Shape"/>
            <p:cNvSpPr/>
            <p:nvPr/>
          </p:nvSpPr>
          <p:spPr>
            <a:xfrm>
              <a:off x="6237337" y="2697053"/>
              <a:ext cx="279750" cy="1021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787"/>
                  </a:moveTo>
                  <a:lnTo>
                    <a:pt x="0" y="0"/>
                  </a:lnTo>
                  <a:lnTo>
                    <a:pt x="0" y="16813"/>
                  </a:lnTo>
                  <a:lnTo>
                    <a:pt x="21600" y="21600"/>
                  </a:lnTo>
                  <a:lnTo>
                    <a:pt x="21600" y="4787"/>
                  </a:ln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97" name="Shape"/>
            <p:cNvSpPr/>
            <p:nvPr/>
          </p:nvSpPr>
          <p:spPr>
            <a:xfrm>
              <a:off x="6506001" y="2691805"/>
              <a:ext cx="279750" cy="1021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787"/>
                  </a:moveTo>
                  <a:lnTo>
                    <a:pt x="21600" y="0"/>
                  </a:lnTo>
                  <a:lnTo>
                    <a:pt x="21600" y="16813"/>
                  </a:lnTo>
                  <a:lnTo>
                    <a:pt x="0" y="21600"/>
                  </a:lnTo>
                  <a:lnTo>
                    <a:pt x="0" y="4787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98" name="Shape"/>
            <p:cNvSpPr/>
            <p:nvPr/>
          </p:nvSpPr>
          <p:spPr>
            <a:xfrm>
              <a:off x="6588049" y="2753510"/>
              <a:ext cx="196474" cy="8387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6" h="21545" extrusionOk="0">
                  <a:moveTo>
                    <a:pt x="21225" y="0"/>
                  </a:moveTo>
                  <a:lnTo>
                    <a:pt x="894" y="3927"/>
                  </a:lnTo>
                  <a:cubicBezTo>
                    <a:pt x="-41" y="4089"/>
                    <a:pt x="-193" y="4404"/>
                    <a:pt x="561" y="4613"/>
                  </a:cubicBezTo>
                  <a:cubicBezTo>
                    <a:pt x="1258" y="4805"/>
                    <a:pt x="2481" y="4832"/>
                    <a:pt x="3308" y="4670"/>
                  </a:cubicBezTo>
                  <a:lnTo>
                    <a:pt x="21245" y="1185"/>
                  </a:lnTo>
                  <a:lnTo>
                    <a:pt x="21225" y="0"/>
                  </a:lnTo>
                  <a:close/>
                  <a:moveTo>
                    <a:pt x="21225" y="2390"/>
                  </a:moveTo>
                  <a:lnTo>
                    <a:pt x="894" y="6317"/>
                  </a:lnTo>
                  <a:cubicBezTo>
                    <a:pt x="-41" y="6479"/>
                    <a:pt x="-193" y="6794"/>
                    <a:pt x="561" y="7003"/>
                  </a:cubicBezTo>
                  <a:cubicBezTo>
                    <a:pt x="1258" y="7195"/>
                    <a:pt x="2481" y="7222"/>
                    <a:pt x="3308" y="7060"/>
                  </a:cubicBezTo>
                  <a:lnTo>
                    <a:pt x="21245" y="3575"/>
                  </a:lnTo>
                  <a:lnTo>
                    <a:pt x="21225" y="2390"/>
                  </a:lnTo>
                  <a:close/>
                  <a:moveTo>
                    <a:pt x="21306" y="4780"/>
                  </a:moveTo>
                  <a:lnTo>
                    <a:pt x="975" y="8707"/>
                  </a:lnTo>
                  <a:cubicBezTo>
                    <a:pt x="40" y="8869"/>
                    <a:pt x="-112" y="9184"/>
                    <a:pt x="642" y="9393"/>
                  </a:cubicBezTo>
                  <a:cubicBezTo>
                    <a:pt x="1339" y="9586"/>
                    <a:pt x="2562" y="9612"/>
                    <a:pt x="3389" y="9450"/>
                  </a:cubicBezTo>
                  <a:lnTo>
                    <a:pt x="21326" y="5966"/>
                  </a:lnTo>
                  <a:lnTo>
                    <a:pt x="21306" y="4780"/>
                  </a:lnTo>
                  <a:close/>
                  <a:moveTo>
                    <a:pt x="21144" y="7208"/>
                  </a:moveTo>
                  <a:lnTo>
                    <a:pt x="813" y="11135"/>
                  </a:lnTo>
                  <a:cubicBezTo>
                    <a:pt x="-122" y="11297"/>
                    <a:pt x="-274" y="11613"/>
                    <a:pt x="480" y="11821"/>
                  </a:cubicBezTo>
                  <a:cubicBezTo>
                    <a:pt x="1177" y="12014"/>
                    <a:pt x="2400" y="12040"/>
                    <a:pt x="3227" y="11878"/>
                  </a:cubicBezTo>
                  <a:lnTo>
                    <a:pt x="21164" y="8394"/>
                  </a:lnTo>
                  <a:lnTo>
                    <a:pt x="21144" y="7208"/>
                  </a:lnTo>
                  <a:close/>
                  <a:moveTo>
                    <a:pt x="21306" y="9579"/>
                  </a:moveTo>
                  <a:lnTo>
                    <a:pt x="975" y="13506"/>
                  </a:lnTo>
                  <a:cubicBezTo>
                    <a:pt x="40" y="13668"/>
                    <a:pt x="-112" y="13984"/>
                    <a:pt x="642" y="14192"/>
                  </a:cubicBezTo>
                  <a:cubicBezTo>
                    <a:pt x="1339" y="14385"/>
                    <a:pt x="2562" y="14411"/>
                    <a:pt x="3389" y="14249"/>
                  </a:cubicBezTo>
                  <a:lnTo>
                    <a:pt x="21326" y="10765"/>
                  </a:lnTo>
                  <a:lnTo>
                    <a:pt x="21306" y="9579"/>
                  </a:lnTo>
                  <a:close/>
                  <a:moveTo>
                    <a:pt x="21306" y="11969"/>
                  </a:moveTo>
                  <a:lnTo>
                    <a:pt x="975" y="15896"/>
                  </a:lnTo>
                  <a:cubicBezTo>
                    <a:pt x="40" y="16058"/>
                    <a:pt x="-112" y="16374"/>
                    <a:pt x="642" y="16582"/>
                  </a:cubicBezTo>
                  <a:cubicBezTo>
                    <a:pt x="1339" y="16775"/>
                    <a:pt x="2562" y="16801"/>
                    <a:pt x="3389" y="16639"/>
                  </a:cubicBezTo>
                  <a:lnTo>
                    <a:pt x="21326" y="13155"/>
                  </a:lnTo>
                  <a:lnTo>
                    <a:pt x="21306" y="11969"/>
                  </a:lnTo>
                  <a:close/>
                  <a:moveTo>
                    <a:pt x="21225" y="14378"/>
                  </a:moveTo>
                  <a:lnTo>
                    <a:pt x="894" y="18305"/>
                  </a:lnTo>
                  <a:cubicBezTo>
                    <a:pt x="-41" y="18467"/>
                    <a:pt x="-193" y="18783"/>
                    <a:pt x="561" y="18991"/>
                  </a:cubicBezTo>
                  <a:cubicBezTo>
                    <a:pt x="1258" y="19184"/>
                    <a:pt x="2481" y="19210"/>
                    <a:pt x="3308" y="19049"/>
                  </a:cubicBezTo>
                  <a:lnTo>
                    <a:pt x="21245" y="15564"/>
                  </a:lnTo>
                  <a:lnTo>
                    <a:pt x="21225" y="14378"/>
                  </a:lnTo>
                  <a:close/>
                  <a:moveTo>
                    <a:pt x="21306" y="16768"/>
                  </a:moveTo>
                  <a:lnTo>
                    <a:pt x="975" y="20695"/>
                  </a:lnTo>
                  <a:cubicBezTo>
                    <a:pt x="40" y="20857"/>
                    <a:pt x="-112" y="21173"/>
                    <a:pt x="642" y="21381"/>
                  </a:cubicBezTo>
                  <a:cubicBezTo>
                    <a:pt x="1339" y="21574"/>
                    <a:pt x="2562" y="21600"/>
                    <a:pt x="3389" y="21439"/>
                  </a:cubicBezTo>
                  <a:lnTo>
                    <a:pt x="21326" y="17954"/>
                  </a:lnTo>
                  <a:lnTo>
                    <a:pt x="21306" y="16768"/>
                  </a:ln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99" name="Shape"/>
            <p:cNvSpPr/>
            <p:nvPr/>
          </p:nvSpPr>
          <p:spPr>
            <a:xfrm>
              <a:off x="6237566" y="2753510"/>
              <a:ext cx="196473" cy="8387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6" h="21545" extrusionOk="0">
                  <a:moveTo>
                    <a:pt x="101" y="0"/>
                  </a:moveTo>
                  <a:lnTo>
                    <a:pt x="20432" y="3927"/>
                  </a:lnTo>
                  <a:cubicBezTo>
                    <a:pt x="21367" y="4089"/>
                    <a:pt x="21519" y="4404"/>
                    <a:pt x="20765" y="4613"/>
                  </a:cubicBezTo>
                  <a:cubicBezTo>
                    <a:pt x="20068" y="4805"/>
                    <a:pt x="18845" y="4832"/>
                    <a:pt x="18018" y="4670"/>
                  </a:cubicBezTo>
                  <a:lnTo>
                    <a:pt x="81" y="1185"/>
                  </a:lnTo>
                  <a:lnTo>
                    <a:pt x="101" y="0"/>
                  </a:lnTo>
                  <a:close/>
                  <a:moveTo>
                    <a:pt x="101" y="2390"/>
                  </a:moveTo>
                  <a:lnTo>
                    <a:pt x="20432" y="6317"/>
                  </a:lnTo>
                  <a:cubicBezTo>
                    <a:pt x="21367" y="6479"/>
                    <a:pt x="21519" y="6794"/>
                    <a:pt x="20765" y="7003"/>
                  </a:cubicBezTo>
                  <a:cubicBezTo>
                    <a:pt x="20068" y="7195"/>
                    <a:pt x="18845" y="7222"/>
                    <a:pt x="18018" y="7060"/>
                  </a:cubicBezTo>
                  <a:lnTo>
                    <a:pt x="81" y="3575"/>
                  </a:lnTo>
                  <a:lnTo>
                    <a:pt x="101" y="2390"/>
                  </a:lnTo>
                  <a:close/>
                  <a:moveTo>
                    <a:pt x="20" y="4780"/>
                  </a:moveTo>
                  <a:lnTo>
                    <a:pt x="20351" y="8707"/>
                  </a:lnTo>
                  <a:cubicBezTo>
                    <a:pt x="21286" y="8869"/>
                    <a:pt x="21438" y="9184"/>
                    <a:pt x="20684" y="9393"/>
                  </a:cubicBezTo>
                  <a:cubicBezTo>
                    <a:pt x="19987" y="9586"/>
                    <a:pt x="18764" y="9612"/>
                    <a:pt x="17937" y="9450"/>
                  </a:cubicBezTo>
                  <a:lnTo>
                    <a:pt x="0" y="5966"/>
                  </a:lnTo>
                  <a:lnTo>
                    <a:pt x="20" y="4780"/>
                  </a:lnTo>
                  <a:close/>
                  <a:moveTo>
                    <a:pt x="182" y="7208"/>
                  </a:moveTo>
                  <a:lnTo>
                    <a:pt x="20513" y="11135"/>
                  </a:lnTo>
                  <a:cubicBezTo>
                    <a:pt x="21448" y="11297"/>
                    <a:pt x="21600" y="11613"/>
                    <a:pt x="20846" y="11821"/>
                  </a:cubicBezTo>
                  <a:cubicBezTo>
                    <a:pt x="20149" y="12014"/>
                    <a:pt x="18926" y="12040"/>
                    <a:pt x="18099" y="11878"/>
                  </a:cubicBezTo>
                  <a:lnTo>
                    <a:pt x="162" y="8394"/>
                  </a:lnTo>
                  <a:lnTo>
                    <a:pt x="182" y="7208"/>
                  </a:lnTo>
                  <a:close/>
                  <a:moveTo>
                    <a:pt x="20" y="9579"/>
                  </a:moveTo>
                  <a:lnTo>
                    <a:pt x="20351" y="13506"/>
                  </a:lnTo>
                  <a:cubicBezTo>
                    <a:pt x="21286" y="13668"/>
                    <a:pt x="21438" y="13984"/>
                    <a:pt x="20684" y="14192"/>
                  </a:cubicBezTo>
                  <a:cubicBezTo>
                    <a:pt x="19987" y="14385"/>
                    <a:pt x="18764" y="14411"/>
                    <a:pt x="17937" y="14249"/>
                  </a:cubicBezTo>
                  <a:lnTo>
                    <a:pt x="0" y="10765"/>
                  </a:lnTo>
                  <a:lnTo>
                    <a:pt x="20" y="9579"/>
                  </a:lnTo>
                  <a:close/>
                  <a:moveTo>
                    <a:pt x="20" y="11969"/>
                  </a:moveTo>
                  <a:lnTo>
                    <a:pt x="20351" y="15896"/>
                  </a:lnTo>
                  <a:cubicBezTo>
                    <a:pt x="21286" y="16058"/>
                    <a:pt x="21438" y="16374"/>
                    <a:pt x="20684" y="16582"/>
                  </a:cubicBezTo>
                  <a:cubicBezTo>
                    <a:pt x="19987" y="16775"/>
                    <a:pt x="18764" y="16801"/>
                    <a:pt x="17937" y="16639"/>
                  </a:cubicBezTo>
                  <a:lnTo>
                    <a:pt x="0" y="13155"/>
                  </a:lnTo>
                  <a:lnTo>
                    <a:pt x="20" y="11969"/>
                  </a:lnTo>
                  <a:close/>
                  <a:moveTo>
                    <a:pt x="101" y="14378"/>
                  </a:moveTo>
                  <a:lnTo>
                    <a:pt x="20432" y="18305"/>
                  </a:lnTo>
                  <a:cubicBezTo>
                    <a:pt x="21367" y="18467"/>
                    <a:pt x="21519" y="18783"/>
                    <a:pt x="20765" y="18991"/>
                  </a:cubicBezTo>
                  <a:cubicBezTo>
                    <a:pt x="20068" y="19184"/>
                    <a:pt x="18845" y="19210"/>
                    <a:pt x="18018" y="19049"/>
                  </a:cubicBezTo>
                  <a:lnTo>
                    <a:pt x="81" y="15564"/>
                  </a:lnTo>
                  <a:lnTo>
                    <a:pt x="101" y="14378"/>
                  </a:lnTo>
                  <a:close/>
                  <a:moveTo>
                    <a:pt x="20" y="16768"/>
                  </a:moveTo>
                  <a:lnTo>
                    <a:pt x="20351" y="20695"/>
                  </a:lnTo>
                  <a:cubicBezTo>
                    <a:pt x="21286" y="20857"/>
                    <a:pt x="21438" y="21173"/>
                    <a:pt x="20684" y="21381"/>
                  </a:cubicBezTo>
                  <a:cubicBezTo>
                    <a:pt x="19987" y="21574"/>
                    <a:pt x="18764" y="21600"/>
                    <a:pt x="17937" y="21439"/>
                  </a:cubicBezTo>
                  <a:lnTo>
                    <a:pt x="0" y="17954"/>
                  </a:lnTo>
                  <a:lnTo>
                    <a:pt x="20" y="16768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00" name="Shape"/>
            <p:cNvSpPr/>
            <p:nvPr/>
          </p:nvSpPr>
          <p:spPr>
            <a:xfrm rot="5400000">
              <a:off x="4825205" y="4695657"/>
              <a:ext cx="3361470" cy="1146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8" h="21600" extrusionOk="0">
                  <a:moveTo>
                    <a:pt x="409" y="0"/>
                  </a:moveTo>
                  <a:lnTo>
                    <a:pt x="21108" y="0"/>
                  </a:lnTo>
                  <a:cubicBezTo>
                    <a:pt x="21356" y="240"/>
                    <a:pt x="21546" y="5583"/>
                    <a:pt x="21526" y="11757"/>
                  </a:cubicBezTo>
                  <a:cubicBezTo>
                    <a:pt x="21509" y="17233"/>
                    <a:pt x="21328" y="21487"/>
                    <a:pt x="21108" y="21600"/>
                  </a:cubicBezTo>
                  <a:lnTo>
                    <a:pt x="409" y="21600"/>
                  </a:lnTo>
                  <a:cubicBezTo>
                    <a:pt x="222" y="21494"/>
                    <a:pt x="60" y="18284"/>
                    <a:pt x="14" y="13750"/>
                  </a:cubicBezTo>
                  <a:cubicBezTo>
                    <a:pt x="-54" y="7098"/>
                    <a:pt x="135" y="526"/>
                    <a:pt x="409" y="0"/>
                  </a:cubicBezTo>
                  <a:close/>
                </a:path>
              </a:pathLst>
            </a:custGeom>
            <a:solidFill>
              <a:srgbClr val="D6D7DB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01" name="Shape"/>
            <p:cNvSpPr/>
            <p:nvPr/>
          </p:nvSpPr>
          <p:spPr>
            <a:xfrm rot="5400000">
              <a:off x="4874005" y="4730515"/>
              <a:ext cx="3289778" cy="34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" y="21600"/>
                  </a:moveTo>
                  <a:lnTo>
                    <a:pt x="21427" y="21600"/>
                  </a:lnTo>
                  <a:cubicBezTo>
                    <a:pt x="21451" y="21600"/>
                    <a:pt x="21471" y="21600"/>
                    <a:pt x="21487" y="21519"/>
                  </a:cubicBezTo>
                  <a:cubicBezTo>
                    <a:pt x="21503" y="21437"/>
                    <a:pt x="21516" y="21274"/>
                    <a:pt x="21525" y="20949"/>
                  </a:cubicBezTo>
                  <a:cubicBezTo>
                    <a:pt x="21557" y="19851"/>
                    <a:pt x="21582" y="17490"/>
                    <a:pt x="21593" y="14494"/>
                  </a:cubicBezTo>
                  <a:cubicBezTo>
                    <a:pt x="21598" y="13311"/>
                    <a:pt x="21600" y="12060"/>
                    <a:pt x="21600" y="10800"/>
                  </a:cubicBezTo>
                  <a:cubicBezTo>
                    <a:pt x="21600" y="9540"/>
                    <a:pt x="21598" y="8289"/>
                    <a:pt x="21593" y="7106"/>
                  </a:cubicBezTo>
                  <a:cubicBezTo>
                    <a:pt x="21582" y="4110"/>
                    <a:pt x="21557" y="1749"/>
                    <a:pt x="21525" y="651"/>
                  </a:cubicBezTo>
                  <a:cubicBezTo>
                    <a:pt x="21516" y="326"/>
                    <a:pt x="21503" y="163"/>
                    <a:pt x="21487" y="81"/>
                  </a:cubicBezTo>
                  <a:cubicBezTo>
                    <a:pt x="21471" y="0"/>
                    <a:pt x="21451" y="0"/>
                    <a:pt x="21427" y="0"/>
                  </a:cubicBezTo>
                  <a:lnTo>
                    <a:pt x="173" y="0"/>
                  </a:lnTo>
                  <a:cubicBezTo>
                    <a:pt x="149" y="0"/>
                    <a:pt x="129" y="0"/>
                    <a:pt x="113" y="81"/>
                  </a:cubicBezTo>
                  <a:cubicBezTo>
                    <a:pt x="97" y="163"/>
                    <a:pt x="84" y="326"/>
                    <a:pt x="75" y="651"/>
                  </a:cubicBezTo>
                  <a:cubicBezTo>
                    <a:pt x="43" y="1749"/>
                    <a:pt x="18" y="4110"/>
                    <a:pt x="7" y="7106"/>
                  </a:cubicBezTo>
                  <a:cubicBezTo>
                    <a:pt x="2" y="8289"/>
                    <a:pt x="0" y="9540"/>
                    <a:pt x="0" y="10800"/>
                  </a:cubicBezTo>
                  <a:cubicBezTo>
                    <a:pt x="0" y="12060"/>
                    <a:pt x="2" y="13311"/>
                    <a:pt x="7" y="14494"/>
                  </a:cubicBezTo>
                  <a:cubicBezTo>
                    <a:pt x="18" y="17490"/>
                    <a:pt x="43" y="19851"/>
                    <a:pt x="75" y="20949"/>
                  </a:cubicBezTo>
                  <a:cubicBezTo>
                    <a:pt x="84" y="21274"/>
                    <a:pt x="97" y="21437"/>
                    <a:pt x="113" y="21519"/>
                  </a:cubicBezTo>
                  <a:cubicBezTo>
                    <a:pt x="129" y="21600"/>
                    <a:pt x="149" y="21600"/>
                    <a:pt x="173" y="21600"/>
                  </a:cubicBezTo>
                  <a:close/>
                </a:path>
              </a:pathLst>
            </a:custGeom>
            <a:solidFill>
              <a:srgbClr val="8C8F99">
                <a:alpha val="34657"/>
              </a:srgb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03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7508303" y="2858433"/>
              <a:ext cx="4633425" cy="17782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</a:t>
              </a:r>
            </a:p>
          </p:txBody>
        </p:sp>
        <p:sp>
          <p:nvSpPr>
            <p:cNvPr id="1304" name="B: Process"/>
            <p:cNvSpPr/>
            <p:nvPr/>
          </p:nvSpPr>
          <p:spPr>
            <a:xfrm>
              <a:off x="7502569" y="2227487"/>
              <a:ext cx="2647426" cy="547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32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B: Process</a:t>
              </a:r>
            </a:p>
          </p:txBody>
        </p:sp>
        <p:sp>
          <p:nvSpPr>
            <p:cNvPr id="1306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875886" y="2858433"/>
              <a:ext cx="4633425" cy="17782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</a:t>
              </a:r>
            </a:p>
          </p:txBody>
        </p:sp>
        <p:sp>
          <p:nvSpPr>
            <p:cNvPr id="1307" name="A: Process"/>
            <p:cNvSpPr/>
            <p:nvPr/>
          </p:nvSpPr>
          <p:spPr>
            <a:xfrm>
              <a:off x="2861885" y="2227487"/>
              <a:ext cx="2647426" cy="547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r">
                <a:defRPr sz="32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A: Process</a:t>
              </a:r>
            </a:p>
          </p:txBody>
        </p:sp>
        <p:sp>
          <p:nvSpPr>
            <p:cNvPr id="1309" name="Lorem Ipsum is simply…"/>
            <p:cNvSpPr txBox="1"/>
            <p:nvPr/>
          </p:nvSpPr>
          <p:spPr>
            <a:xfrm>
              <a:off x="1538569" y="6271402"/>
              <a:ext cx="2947407" cy="1499213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marL="211666" indent="-211666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Lorem Ipsum is simply </a:t>
              </a:r>
            </a:p>
            <a:p>
              <a:pPr marL="211666" indent="-211666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Dummy text of printing </a:t>
              </a:r>
            </a:p>
            <a:p>
              <a:pPr marL="211666" indent="-211666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And typesetting </a:t>
              </a:r>
              <a:r>
                <a:rPr dirty="0" err="1">
                  <a:solidFill>
                    <a:schemeClr val="tx2"/>
                  </a:solidFill>
                </a:rPr>
                <a:t>indust</a:t>
              </a:r>
              <a:endParaRPr dirty="0">
                <a:solidFill>
                  <a:schemeClr val="tx2"/>
                </a:solidFill>
              </a:endParaRPr>
            </a:p>
            <a:p>
              <a:pPr marL="211666" indent="-211666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Been standard dummy </a:t>
              </a:r>
            </a:p>
            <a:p>
              <a:pPr marL="211666" indent="-211666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Text ever since the 1500</a:t>
              </a:r>
            </a:p>
          </p:txBody>
        </p:sp>
        <p:sp>
          <p:nvSpPr>
            <p:cNvPr id="1310" name="Lorem Ipsum is simply…"/>
            <p:cNvSpPr txBox="1"/>
            <p:nvPr/>
          </p:nvSpPr>
          <p:spPr>
            <a:xfrm>
              <a:off x="9140589" y="6271402"/>
              <a:ext cx="2822738" cy="1499213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marL="211666" indent="-211666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Lorem Ipsum is simply </a:t>
              </a:r>
            </a:p>
            <a:p>
              <a:pPr marL="211666" indent="-211666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Dummy text of printing </a:t>
              </a:r>
            </a:p>
            <a:p>
              <a:pPr marL="211666" indent="-211666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And typesetting indust</a:t>
              </a:r>
            </a:p>
            <a:p>
              <a:pPr marL="211666" indent="-211666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Been standard dummy </a:t>
              </a:r>
            </a:p>
            <a:p>
              <a:pPr marL="211666" indent="-211666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Text ever since the 1500</a:t>
              </a:r>
            </a:p>
          </p:txBody>
        </p:sp>
        <p:sp>
          <p:nvSpPr>
            <p:cNvPr id="31" name="Template by HiSlide.io">
              <a:extLst>
                <a:ext uri="{FF2B5EF4-FFF2-40B4-BE49-F238E27FC236}">
                  <a16:creationId xmlns:a16="http://schemas.microsoft.com/office/drawing/2014/main" id="{B5B44CB6-54FD-C148-8D2C-6F8EA6B99866}"/>
                </a:ext>
              </a:extLst>
            </p:cNvPr>
            <p:cNvSpPr/>
            <p:nvPr/>
          </p:nvSpPr>
          <p:spPr>
            <a:xfrm>
              <a:off x="9743358" y="1003667"/>
              <a:ext cx="2285394" cy="300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algn="r">
                <a:defRPr sz="1600" b="0">
                  <a:solidFill>
                    <a:srgbClr val="4B97ED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 dirty="0">
                  <a:solidFill>
                    <a:schemeClr val="accent3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Template by</a:t>
              </a:r>
              <a:r>
                <a:rPr dirty="0">
                  <a:solidFill>
                    <a:schemeClr val="accent3"/>
                  </a:solidFill>
                </a:rPr>
                <a:t> </a:t>
              </a:r>
              <a:r>
                <a:rPr dirty="0">
                  <a:solidFill>
                    <a:schemeClr val="accent3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HiSlide.io</a:t>
              </a:r>
            </a:p>
          </p:txBody>
        </p:sp>
        <p:sp>
          <p:nvSpPr>
            <p:cNvPr id="32" name="PowerPoint - Keynote - Google Slides">
              <a:extLst>
                <a:ext uri="{FF2B5EF4-FFF2-40B4-BE49-F238E27FC236}">
                  <a16:creationId xmlns:a16="http://schemas.microsoft.com/office/drawing/2014/main" id="{1705B476-A10B-8F43-98E8-C05CEB65D198}"/>
                </a:ext>
              </a:extLst>
            </p:cNvPr>
            <p:cNvSpPr/>
            <p:nvPr/>
          </p:nvSpPr>
          <p:spPr>
            <a:xfrm>
              <a:off x="9916637" y="1314213"/>
              <a:ext cx="2099147" cy="1624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algn="r">
                <a:defRPr sz="700" b="0" cap="all">
                  <a:solidFill>
                    <a:srgbClr val="8C8F9A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PowerPoint - Keynote - Google Slides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181</Words>
  <Application>Microsoft Macintosh PowerPoint</Application>
  <PresentationFormat>Custom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10</cp:revision>
  <dcterms:modified xsi:type="dcterms:W3CDTF">2020-08-10T07:34:28Z</dcterms:modified>
</cp:coreProperties>
</file>