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5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74" d="100"/>
          <a:sy n="74" d="100"/>
        </p:scale>
        <p:origin x="168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7" name="Group"/>
          <p:cNvGrpSpPr/>
          <p:nvPr/>
        </p:nvGrpSpPr>
        <p:grpSpPr>
          <a:xfrm>
            <a:off x="4019370" y="4172885"/>
            <a:ext cx="4966061" cy="2721884"/>
            <a:chOff x="0" y="13"/>
            <a:chExt cx="4966060" cy="2721882"/>
          </a:xfrm>
        </p:grpSpPr>
        <p:sp>
          <p:nvSpPr>
            <p:cNvPr id="1293" name="Shape"/>
            <p:cNvSpPr/>
            <p:nvPr/>
          </p:nvSpPr>
          <p:spPr>
            <a:xfrm>
              <a:off x="2588227" y="184616"/>
              <a:ext cx="2188482" cy="2344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600" extrusionOk="0">
                  <a:moveTo>
                    <a:pt x="2261" y="0"/>
                  </a:moveTo>
                  <a:cubicBezTo>
                    <a:pt x="2083" y="7"/>
                    <a:pt x="1909" y="57"/>
                    <a:pt x="1758" y="146"/>
                  </a:cubicBezTo>
                  <a:cubicBezTo>
                    <a:pt x="1611" y="233"/>
                    <a:pt x="1489" y="353"/>
                    <a:pt x="1405" y="495"/>
                  </a:cubicBezTo>
                  <a:lnTo>
                    <a:pt x="21" y="2738"/>
                  </a:lnTo>
                  <a:lnTo>
                    <a:pt x="4115" y="9346"/>
                  </a:lnTo>
                  <a:cubicBezTo>
                    <a:pt x="4404" y="9741"/>
                    <a:pt x="4571" y="10201"/>
                    <a:pt x="4597" y="10678"/>
                  </a:cubicBezTo>
                  <a:cubicBezTo>
                    <a:pt x="4623" y="11140"/>
                    <a:pt x="4518" y="11601"/>
                    <a:pt x="4291" y="12012"/>
                  </a:cubicBezTo>
                  <a:lnTo>
                    <a:pt x="0" y="18926"/>
                  </a:lnTo>
                  <a:lnTo>
                    <a:pt x="1257" y="20966"/>
                  </a:lnTo>
                  <a:cubicBezTo>
                    <a:pt x="1397" y="21169"/>
                    <a:pt x="1591" y="21335"/>
                    <a:pt x="1821" y="21446"/>
                  </a:cubicBezTo>
                  <a:cubicBezTo>
                    <a:pt x="2014" y="21540"/>
                    <a:pt x="2229" y="21592"/>
                    <a:pt x="2447" y="21600"/>
                  </a:cubicBezTo>
                  <a:lnTo>
                    <a:pt x="14534" y="21600"/>
                  </a:lnTo>
                  <a:cubicBezTo>
                    <a:pt x="14733" y="21583"/>
                    <a:pt x="14925" y="21517"/>
                    <a:pt x="15089" y="21409"/>
                  </a:cubicBezTo>
                  <a:cubicBezTo>
                    <a:pt x="15242" y="21308"/>
                    <a:pt x="15366" y="21173"/>
                    <a:pt x="15450" y="21017"/>
                  </a:cubicBezTo>
                  <a:lnTo>
                    <a:pt x="21426" y="11308"/>
                  </a:lnTo>
                  <a:cubicBezTo>
                    <a:pt x="21518" y="11183"/>
                    <a:pt x="21572" y="11038"/>
                    <a:pt x="21584" y="10887"/>
                  </a:cubicBezTo>
                  <a:cubicBezTo>
                    <a:pt x="21600" y="10694"/>
                    <a:pt x="21546" y="10502"/>
                    <a:pt x="21432" y="10341"/>
                  </a:cubicBezTo>
                  <a:lnTo>
                    <a:pt x="15358" y="513"/>
                  </a:lnTo>
                  <a:cubicBezTo>
                    <a:pt x="15245" y="351"/>
                    <a:pt x="15091" y="219"/>
                    <a:pt x="14907" y="129"/>
                  </a:cubicBezTo>
                  <a:cubicBezTo>
                    <a:pt x="14755" y="54"/>
                    <a:pt x="14587" y="9"/>
                    <a:pt x="14415" y="0"/>
                  </a:cubicBezTo>
                  <a:lnTo>
                    <a:pt x="2261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4" name="Shape"/>
            <p:cNvSpPr/>
            <p:nvPr/>
          </p:nvSpPr>
          <p:spPr>
            <a:xfrm>
              <a:off x="2100287" y="669756"/>
              <a:ext cx="765276" cy="13823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6" h="21600" extrusionOk="0">
                  <a:moveTo>
                    <a:pt x="10736" y="0"/>
                  </a:moveTo>
                  <a:lnTo>
                    <a:pt x="454" y="9909"/>
                  </a:lnTo>
                  <a:cubicBezTo>
                    <a:pt x="118" y="10215"/>
                    <a:pt x="-37" y="10570"/>
                    <a:pt x="7" y="10927"/>
                  </a:cubicBezTo>
                  <a:cubicBezTo>
                    <a:pt x="41" y="11200"/>
                    <a:pt x="193" y="11464"/>
                    <a:pt x="448" y="11698"/>
                  </a:cubicBezTo>
                  <a:lnTo>
                    <a:pt x="10706" y="21600"/>
                  </a:lnTo>
                  <a:lnTo>
                    <a:pt x="21060" y="11595"/>
                  </a:lnTo>
                  <a:cubicBezTo>
                    <a:pt x="21323" y="11383"/>
                    <a:pt x="21483" y="11138"/>
                    <a:pt x="21518" y="10881"/>
                  </a:cubicBezTo>
                  <a:cubicBezTo>
                    <a:pt x="21563" y="10554"/>
                    <a:pt x="21404" y="10228"/>
                    <a:pt x="21078" y="9955"/>
                  </a:cubicBezTo>
                  <a:lnTo>
                    <a:pt x="10736" y="0"/>
                  </a:ln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5" name="Shape"/>
            <p:cNvSpPr/>
            <p:nvPr/>
          </p:nvSpPr>
          <p:spPr>
            <a:xfrm>
              <a:off x="188944" y="184616"/>
              <a:ext cx="2184443" cy="2344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600" extrusionOk="0">
                  <a:moveTo>
                    <a:pt x="7087" y="0"/>
                  </a:moveTo>
                  <a:cubicBezTo>
                    <a:pt x="6908" y="7"/>
                    <a:pt x="6735" y="57"/>
                    <a:pt x="6583" y="146"/>
                  </a:cubicBezTo>
                  <a:cubicBezTo>
                    <a:pt x="6435" y="233"/>
                    <a:pt x="6314" y="353"/>
                    <a:pt x="6230" y="495"/>
                  </a:cubicBezTo>
                  <a:lnTo>
                    <a:pt x="161" y="10313"/>
                  </a:lnTo>
                  <a:cubicBezTo>
                    <a:pt x="44" y="10494"/>
                    <a:pt x="-13" y="10703"/>
                    <a:pt x="2" y="10914"/>
                  </a:cubicBezTo>
                  <a:cubicBezTo>
                    <a:pt x="14" y="11075"/>
                    <a:pt x="68" y="11230"/>
                    <a:pt x="157" y="11369"/>
                  </a:cubicBezTo>
                  <a:lnTo>
                    <a:pt x="6081" y="20966"/>
                  </a:lnTo>
                  <a:cubicBezTo>
                    <a:pt x="6222" y="21169"/>
                    <a:pt x="6418" y="21335"/>
                    <a:pt x="6648" y="21446"/>
                  </a:cubicBezTo>
                  <a:cubicBezTo>
                    <a:pt x="6842" y="21540"/>
                    <a:pt x="7055" y="21592"/>
                    <a:pt x="7273" y="21600"/>
                  </a:cubicBezTo>
                  <a:lnTo>
                    <a:pt x="19382" y="21600"/>
                  </a:lnTo>
                  <a:cubicBezTo>
                    <a:pt x="19583" y="21583"/>
                    <a:pt x="19775" y="21517"/>
                    <a:pt x="19939" y="21409"/>
                  </a:cubicBezTo>
                  <a:cubicBezTo>
                    <a:pt x="20092" y="21308"/>
                    <a:pt x="20216" y="21173"/>
                    <a:pt x="20301" y="21017"/>
                  </a:cubicBezTo>
                  <a:lnTo>
                    <a:pt x="21587" y="18932"/>
                  </a:lnTo>
                  <a:lnTo>
                    <a:pt x="17391" y="12205"/>
                  </a:lnTo>
                  <a:cubicBezTo>
                    <a:pt x="17161" y="11797"/>
                    <a:pt x="17033" y="11346"/>
                    <a:pt x="17021" y="10885"/>
                  </a:cubicBezTo>
                  <a:cubicBezTo>
                    <a:pt x="17009" y="10447"/>
                    <a:pt x="17101" y="10012"/>
                    <a:pt x="17288" y="9611"/>
                  </a:cubicBezTo>
                  <a:lnTo>
                    <a:pt x="21564" y="2699"/>
                  </a:lnTo>
                  <a:lnTo>
                    <a:pt x="20211" y="513"/>
                  </a:lnTo>
                  <a:cubicBezTo>
                    <a:pt x="20097" y="351"/>
                    <a:pt x="19940" y="219"/>
                    <a:pt x="19757" y="129"/>
                  </a:cubicBezTo>
                  <a:cubicBezTo>
                    <a:pt x="19604" y="54"/>
                    <a:pt x="19438" y="9"/>
                    <a:pt x="19265" y="0"/>
                  </a:cubicBezTo>
                  <a:lnTo>
                    <a:pt x="7087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6" name="Shape"/>
            <p:cNvSpPr/>
            <p:nvPr/>
          </p:nvSpPr>
          <p:spPr>
            <a:xfrm>
              <a:off x="0" y="13"/>
              <a:ext cx="3054772" cy="2721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6" h="21596" extrusionOk="0">
                  <a:moveTo>
                    <a:pt x="192" y="9746"/>
                  </a:moveTo>
                  <a:lnTo>
                    <a:pt x="4630" y="1100"/>
                  </a:lnTo>
                  <a:cubicBezTo>
                    <a:pt x="4803" y="773"/>
                    <a:pt x="5047" y="500"/>
                    <a:pt x="5339" y="308"/>
                  </a:cubicBezTo>
                  <a:cubicBezTo>
                    <a:pt x="5652" y="102"/>
                    <a:pt x="6009" y="-4"/>
                    <a:pt x="6372" y="1"/>
                  </a:cubicBezTo>
                  <a:lnTo>
                    <a:pt x="15214" y="1"/>
                  </a:lnTo>
                  <a:cubicBezTo>
                    <a:pt x="15559" y="27"/>
                    <a:pt x="15894" y="145"/>
                    <a:pt x="16191" y="346"/>
                  </a:cubicBezTo>
                  <a:cubicBezTo>
                    <a:pt x="16485" y="545"/>
                    <a:pt x="16733" y="820"/>
                    <a:pt x="16915" y="1147"/>
                  </a:cubicBezTo>
                  <a:lnTo>
                    <a:pt x="21228" y="9518"/>
                  </a:lnTo>
                  <a:cubicBezTo>
                    <a:pt x="21435" y="9858"/>
                    <a:pt x="21554" y="10255"/>
                    <a:pt x="21573" y="10666"/>
                  </a:cubicBezTo>
                  <a:cubicBezTo>
                    <a:pt x="21592" y="11064"/>
                    <a:pt x="21516" y="11460"/>
                    <a:pt x="21353" y="11813"/>
                  </a:cubicBezTo>
                  <a:lnTo>
                    <a:pt x="16863" y="20514"/>
                  </a:lnTo>
                  <a:cubicBezTo>
                    <a:pt x="16703" y="20785"/>
                    <a:pt x="16496" y="21017"/>
                    <a:pt x="16255" y="21198"/>
                  </a:cubicBezTo>
                  <a:cubicBezTo>
                    <a:pt x="15960" y="21419"/>
                    <a:pt x="15621" y="21555"/>
                    <a:pt x="15268" y="21596"/>
                  </a:cubicBezTo>
                  <a:lnTo>
                    <a:pt x="6399" y="21581"/>
                  </a:lnTo>
                  <a:cubicBezTo>
                    <a:pt x="6114" y="21566"/>
                    <a:pt x="5834" y="21490"/>
                    <a:pt x="5574" y="21357"/>
                  </a:cubicBezTo>
                  <a:cubicBezTo>
                    <a:pt x="5247" y="21190"/>
                    <a:pt x="4961" y="20938"/>
                    <a:pt x="4738" y="20621"/>
                  </a:cubicBezTo>
                  <a:lnTo>
                    <a:pt x="264" y="11979"/>
                  </a:lnTo>
                  <a:cubicBezTo>
                    <a:pt x="100" y="11628"/>
                    <a:pt x="9" y="11239"/>
                    <a:pt x="0" y="10842"/>
                  </a:cubicBezTo>
                  <a:cubicBezTo>
                    <a:pt x="-8" y="10466"/>
                    <a:pt x="57" y="10091"/>
                    <a:pt x="192" y="9746"/>
                  </a:cubicBezTo>
                  <a:close/>
                </a:path>
              </a:pathLst>
            </a:custGeom>
            <a:noFill/>
            <a:ln w="19050" cap="flat">
              <a:solidFill>
                <a:schemeClr val="accent2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1297" name="Shape"/>
            <p:cNvSpPr/>
            <p:nvPr/>
          </p:nvSpPr>
          <p:spPr>
            <a:xfrm>
              <a:off x="1911288" y="13"/>
              <a:ext cx="3054772" cy="2721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6" h="21596" extrusionOk="0">
                  <a:moveTo>
                    <a:pt x="192" y="9746"/>
                  </a:moveTo>
                  <a:lnTo>
                    <a:pt x="4630" y="1100"/>
                  </a:lnTo>
                  <a:cubicBezTo>
                    <a:pt x="4803" y="773"/>
                    <a:pt x="5047" y="500"/>
                    <a:pt x="5339" y="308"/>
                  </a:cubicBezTo>
                  <a:cubicBezTo>
                    <a:pt x="5652" y="102"/>
                    <a:pt x="6009" y="-4"/>
                    <a:pt x="6372" y="1"/>
                  </a:cubicBezTo>
                  <a:lnTo>
                    <a:pt x="15214" y="1"/>
                  </a:lnTo>
                  <a:cubicBezTo>
                    <a:pt x="15559" y="27"/>
                    <a:pt x="15894" y="145"/>
                    <a:pt x="16191" y="346"/>
                  </a:cubicBezTo>
                  <a:cubicBezTo>
                    <a:pt x="16485" y="545"/>
                    <a:pt x="16733" y="820"/>
                    <a:pt x="16915" y="1147"/>
                  </a:cubicBezTo>
                  <a:lnTo>
                    <a:pt x="21228" y="9518"/>
                  </a:lnTo>
                  <a:cubicBezTo>
                    <a:pt x="21435" y="9858"/>
                    <a:pt x="21554" y="10255"/>
                    <a:pt x="21573" y="10666"/>
                  </a:cubicBezTo>
                  <a:cubicBezTo>
                    <a:pt x="21592" y="11064"/>
                    <a:pt x="21516" y="11460"/>
                    <a:pt x="21353" y="11813"/>
                  </a:cubicBezTo>
                  <a:lnTo>
                    <a:pt x="16863" y="20514"/>
                  </a:lnTo>
                  <a:cubicBezTo>
                    <a:pt x="16703" y="20785"/>
                    <a:pt x="16496" y="21017"/>
                    <a:pt x="16255" y="21198"/>
                  </a:cubicBezTo>
                  <a:cubicBezTo>
                    <a:pt x="15960" y="21419"/>
                    <a:pt x="15621" y="21555"/>
                    <a:pt x="15268" y="21596"/>
                  </a:cubicBezTo>
                  <a:lnTo>
                    <a:pt x="6399" y="21581"/>
                  </a:lnTo>
                  <a:cubicBezTo>
                    <a:pt x="6114" y="21566"/>
                    <a:pt x="5834" y="21490"/>
                    <a:pt x="5574" y="21357"/>
                  </a:cubicBezTo>
                  <a:cubicBezTo>
                    <a:pt x="5247" y="21190"/>
                    <a:pt x="4961" y="20938"/>
                    <a:pt x="4738" y="20621"/>
                  </a:cubicBezTo>
                  <a:lnTo>
                    <a:pt x="264" y="11979"/>
                  </a:lnTo>
                  <a:cubicBezTo>
                    <a:pt x="100" y="11628"/>
                    <a:pt x="9" y="11239"/>
                    <a:pt x="0" y="10842"/>
                  </a:cubicBezTo>
                  <a:cubicBezTo>
                    <a:pt x="-8" y="10466"/>
                    <a:pt x="57" y="10091"/>
                    <a:pt x="192" y="9746"/>
                  </a:cubicBezTo>
                  <a:close/>
                </a:path>
              </a:pathLst>
            </a:custGeom>
            <a:noFill/>
            <a:ln w="19050" cap="flat">
              <a:solidFill>
                <a:schemeClr val="accent3">
                  <a:lumMod val="40000"/>
                  <a:lumOff val="6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8" name="Shape"/>
            <p:cNvSpPr/>
            <p:nvPr/>
          </p:nvSpPr>
          <p:spPr>
            <a:xfrm>
              <a:off x="2100294" y="185368"/>
              <a:ext cx="2676471" cy="2344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1600" extrusionOk="0">
                  <a:moveTo>
                    <a:pt x="5782" y="0"/>
                  </a:moveTo>
                  <a:lnTo>
                    <a:pt x="15716" y="0"/>
                  </a:lnTo>
                  <a:cubicBezTo>
                    <a:pt x="15856" y="9"/>
                    <a:pt x="15994" y="53"/>
                    <a:pt x="16118" y="128"/>
                  </a:cubicBezTo>
                  <a:cubicBezTo>
                    <a:pt x="16268" y="218"/>
                    <a:pt x="16395" y="350"/>
                    <a:pt x="16488" y="512"/>
                  </a:cubicBezTo>
                  <a:lnTo>
                    <a:pt x="21452" y="10340"/>
                  </a:lnTo>
                  <a:cubicBezTo>
                    <a:pt x="21545" y="10501"/>
                    <a:pt x="21589" y="10693"/>
                    <a:pt x="21576" y="10886"/>
                  </a:cubicBezTo>
                  <a:cubicBezTo>
                    <a:pt x="21566" y="11037"/>
                    <a:pt x="21521" y="11183"/>
                    <a:pt x="21446" y="11308"/>
                  </a:cubicBezTo>
                  <a:lnTo>
                    <a:pt x="16562" y="21016"/>
                  </a:lnTo>
                  <a:cubicBezTo>
                    <a:pt x="16493" y="21173"/>
                    <a:pt x="16392" y="21308"/>
                    <a:pt x="16266" y="21409"/>
                  </a:cubicBezTo>
                  <a:cubicBezTo>
                    <a:pt x="16132" y="21517"/>
                    <a:pt x="15976" y="21583"/>
                    <a:pt x="15813" y="21600"/>
                  </a:cubicBezTo>
                  <a:lnTo>
                    <a:pt x="5933" y="21600"/>
                  </a:lnTo>
                  <a:cubicBezTo>
                    <a:pt x="5755" y="21592"/>
                    <a:pt x="5581" y="21539"/>
                    <a:pt x="5422" y="21445"/>
                  </a:cubicBezTo>
                  <a:cubicBezTo>
                    <a:pt x="5235" y="21334"/>
                    <a:pt x="5076" y="21169"/>
                    <a:pt x="4961" y="20966"/>
                  </a:cubicBezTo>
                  <a:lnTo>
                    <a:pt x="127" y="11369"/>
                  </a:lnTo>
                  <a:cubicBezTo>
                    <a:pt x="54" y="11231"/>
                    <a:pt x="11" y="11075"/>
                    <a:pt x="2" y="10913"/>
                  </a:cubicBezTo>
                  <a:cubicBezTo>
                    <a:pt x="-11" y="10703"/>
                    <a:pt x="34" y="10493"/>
                    <a:pt x="130" y="10312"/>
                  </a:cubicBezTo>
                  <a:lnTo>
                    <a:pt x="5082" y="495"/>
                  </a:lnTo>
                  <a:cubicBezTo>
                    <a:pt x="5151" y="353"/>
                    <a:pt x="5250" y="233"/>
                    <a:pt x="5371" y="146"/>
                  </a:cubicBezTo>
                  <a:cubicBezTo>
                    <a:pt x="5494" y="57"/>
                    <a:pt x="5636" y="7"/>
                    <a:pt x="5782" y="0"/>
                  </a:cubicBezTo>
                  <a:close/>
                </a:path>
              </a:pathLst>
            </a:custGeom>
            <a:noFill/>
            <a:ln w="1905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299" name="Shape"/>
            <p:cNvSpPr/>
            <p:nvPr/>
          </p:nvSpPr>
          <p:spPr>
            <a:xfrm>
              <a:off x="189006" y="185368"/>
              <a:ext cx="2676471" cy="2344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9" h="21600" extrusionOk="0">
                  <a:moveTo>
                    <a:pt x="5782" y="0"/>
                  </a:moveTo>
                  <a:lnTo>
                    <a:pt x="15716" y="0"/>
                  </a:lnTo>
                  <a:cubicBezTo>
                    <a:pt x="15856" y="9"/>
                    <a:pt x="15994" y="53"/>
                    <a:pt x="16118" y="128"/>
                  </a:cubicBezTo>
                  <a:cubicBezTo>
                    <a:pt x="16268" y="218"/>
                    <a:pt x="16395" y="350"/>
                    <a:pt x="16488" y="512"/>
                  </a:cubicBezTo>
                  <a:lnTo>
                    <a:pt x="21452" y="10340"/>
                  </a:lnTo>
                  <a:cubicBezTo>
                    <a:pt x="21545" y="10501"/>
                    <a:pt x="21589" y="10693"/>
                    <a:pt x="21576" y="10886"/>
                  </a:cubicBezTo>
                  <a:cubicBezTo>
                    <a:pt x="21566" y="11037"/>
                    <a:pt x="21521" y="11183"/>
                    <a:pt x="21446" y="11308"/>
                  </a:cubicBezTo>
                  <a:lnTo>
                    <a:pt x="16562" y="21016"/>
                  </a:lnTo>
                  <a:cubicBezTo>
                    <a:pt x="16493" y="21173"/>
                    <a:pt x="16392" y="21308"/>
                    <a:pt x="16266" y="21409"/>
                  </a:cubicBezTo>
                  <a:cubicBezTo>
                    <a:pt x="16132" y="21517"/>
                    <a:pt x="15976" y="21583"/>
                    <a:pt x="15813" y="21600"/>
                  </a:cubicBezTo>
                  <a:lnTo>
                    <a:pt x="5933" y="21600"/>
                  </a:lnTo>
                  <a:cubicBezTo>
                    <a:pt x="5755" y="21592"/>
                    <a:pt x="5581" y="21539"/>
                    <a:pt x="5422" y="21445"/>
                  </a:cubicBezTo>
                  <a:cubicBezTo>
                    <a:pt x="5235" y="21334"/>
                    <a:pt x="5076" y="21169"/>
                    <a:pt x="4961" y="20966"/>
                  </a:cubicBezTo>
                  <a:lnTo>
                    <a:pt x="127" y="11369"/>
                  </a:lnTo>
                  <a:cubicBezTo>
                    <a:pt x="54" y="11231"/>
                    <a:pt x="11" y="11075"/>
                    <a:pt x="2" y="10913"/>
                  </a:cubicBezTo>
                  <a:cubicBezTo>
                    <a:pt x="-11" y="10703"/>
                    <a:pt x="34" y="10493"/>
                    <a:pt x="130" y="10312"/>
                  </a:cubicBezTo>
                  <a:lnTo>
                    <a:pt x="5082" y="495"/>
                  </a:lnTo>
                  <a:cubicBezTo>
                    <a:pt x="5151" y="353"/>
                    <a:pt x="5250" y="233"/>
                    <a:pt x="5371" y="146"/>
                  </a:cubicBezTo>
                  <a:cubicBezTo>
                    <a:pt x="5494" y="57"/>
                    <a:pt x="5636" y="7"/>
                    <a:pt x="5782" y="0"/>
                  </a:cubicBezTo>
                  <a:close/>
                </a:path>
              </a:pathLst>
            </a:custGeom>
            <a:noFill/>
            <a:ln w="1905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1302" name="Group"/>
            <p:cNvGrpSpPr/>
            <p:nvPr/>
          </p:nvGrpSpPr>
          <p:grpSpPr>
            <a:xfrm>
              <a:off x="546453" y="909318"/>
              <a:ext cx="1140933" cy="892135"/>
              <a:chOff x="0" y="0"/>
              <a:chExt cx="1140932" cy="892132"/>
            </a:xfrm>
          </p:grpSpPr>
          <p:sp>
            <p:nvSpPr>
              <p:cNvPr id="1300" name="A"/>
              <p:cNvSpPr/>
              <p:nvPr/>
            </p:nvSpPr>
            <p:spPr>
              <a:xfrm>
                <a:off x="520599" y="0"/>
                <a:ext cx="620333" cy="5779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34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bg1"/>
                    </a:solidFill>
                  </a:rPr>
                  <a:t>A</a:t>
                </a:r>
              </a:p>
            </p:txBody>
          </p:sp>
          <p:sp>
            <p:nvSpPr>
              <p:cNvPr id="1301" name="STEP PLACEHOLDER"/>
              <p:cNvSpPr/>
              <p:nvPr/>
            </p:nvSpPr>
            <p:spPr>
              <a:xfrm>
                <a:off x="0" y="498864"/>
                <a:ext cx="1119664" cy="3932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>
                  <a:defRPr sz="1100" b="0" cap="all">
                    <a:solidFill>
                      <a:srgbClr val="EA7D76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accent2"/>
                    </a:solidFill>
                  </a:rPr>
                  <a:t>STEP PLACEHOLDER</a:t>
                </a:r>
              </a:p>
            </p:txBody>
          </p:sp>
        </p:grpSp>
        <p:grpSp>
          <p:nvGrpSpPr>
            <p:cNvPr id="1305" name="Group"/>
            <p:cNvGrpSpPr/>
            <p:nvPr/>
          </p:nvGrpSpPr>
          <p:grpSpPr>
            <a:xfrm>
              <a:off x="3278465" y="909318"/>
              <a:ext cx="1119666" cy="892135"/>
              <a:chOff x="0" y="0"/>
              <a:chExt cx="1119664" cy="892132"/>
            </a:xfrm>
          </p:grpSpPr>
          <p:sp>
            <p:nvSpPr>
              <p:cNvPr id="1303" name="B"/>
              <p:cNvSpPr/>
              <p:nvPr/>
            </p:nvSpPr>
            <p:spPr>
              <a:xfrm>
                <a:off x="0" y="0"/>
                <a:ext cx="620332" cy="5779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34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>
                    <a:solidFill>
                      <a:schemeClr val="bg1"/>
                    </a:solidFill>
                  </a:rPr>
                  <a:t>B</a:t>
                </a:r>
              </a:p>
            </p:txBody>
          </p:sp>
          <p:sp>
            <p:nvSpPr>
              <p:cNvPr id="1304" name="STEP PLACEHOLDER"/>
              <p:cNvSpPr/>
              <p:nvPr/>
            </p:nvSpPr>
            <p:spPr>
              <a:xfrm>
                <a:off x="0" y="498864"/>
                <a:ext cx="1119664" cy="3932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>
                  <a:defRPr sz="1100" b="0" cap="all">
                    <a:solidFill>
                      <a:srgbClr val="4B97ED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accent3"/>
                    </a:solidFill>
                  </a:rPr>
                  <a:t>STEP PLACEHOLDER</a:t>
                </a:r>
              </a:p>
            </p:txBody>
          </p:sp>
        </p:grpSp>
        <p:sp>
          <p:nvSpPr>
            <p:cNvPr id="1306" name="AB"/>
            <p:cNvSpPr txBox="1"/>
            <p:nvPr/>
          </p:nvSpPr>
          <p:spPr>
            <a:xfrm>
              <a:off x="2166090" y="1180614"/>
              <a:ext cx="620332" cy="4224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24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AB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B1E32108-E1D6-4C2C-8919-19940955E7AC}"/>
              </a:ext>
            </a:extLst>
          </p:cNvPr>
          <p:cNvGrpSpPr/>
          <p:nvPr/>
        </p:nvGrpSpPr>
        <p:grpSpPr>
          <a:xfrm>
            <a:off x="879885" y="3246686"/>
            <a:ext cx="2653772" cy="4778564"/>
            <a:chOff x="879885" y="3246686"/>
            <a:chExt cx="2653772" cy="4778564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83F6B8E6-A060-4E24-9DE9-527D20494DD2}"/>
                </a:ext>
              </a:extLst>
            </p:cNvPr>
            <p:cNvGrpSpPr/>
            <p:nvPr/>
          </p:nvGrpSpPr>
          <p:grpSpPr>
            <a:xfrm>
              <a:off x="879885" y="3246686"/>
              <a:ext cx="2653772" cy="2180990"/>
              <a:chOff x="879885" y="3246686"/>
              <a:chExt cx="2653772" cy="2180990"/>
            </a:xfrm>
          </p:grpSpPr>
          <p:sp>
            <p:nvSpPr>
              <p:cNvPr id="1308" name="Type A: Placeholder text"/>
              <p:cNvSpPr txBox="1"/>
              <p:nvPr/>
            </p:nvSpPr>
            <p:spPr>
              <a:xfrm>
                <a:off x="997617" y="3246686"/>
                <a:ext cx="2536040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r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Type A: Placeholder text</a:t>
                </a:r>
              </a:p>
            </p:txBody>
          </p:sp>
          <p:sp>
            <p:nvSpPr>
              <p:cNvPr id="1309" name="Lorem Ipsum is simply dummy text of the printing and typesetting industry. Lorem Ipsum has been the industry's standard dummy text ever since the 1500s, when an"/>
              <p:cNvSpPr txBox="1"/>
              <p:nvPr/>
            </p:nvSpPr>
            <p:spPr>
              <a:xfrm>
                <a:off x="879885" y="3649412"/>
                <a:ext cx="2653772" cy="1778264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1500s, when an</a:t>
                </a:r>
              </a:p>
            </p:txBody>
          </p:sp>
        </p:grpSp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57FF4894-BD5D-4E11-8D1F-814B91939D4D}"/>
                </a:ext>
              </a:extLst>
            </p:cNvPr>
            <p:cNvGrpSpPr/>
            <p:nvPr/>
          </p:nvGrpSpPr>
          <p:grpSpPr>
            <a:xfrm>
              <a:off x="879885" y="5844259"/>
              <a:ext cx="2653772" cy="2180991"/>
              <a:chOff x="879885" y="5844259"/>
              <a:chExt cx="2653772" cy="2180991"/>
            </a:xfrm>
          </p:grpSpPr>
          <p:sp>
            <p:nvSpPr>
              <p:cNvPr id="1310" name="Type A: Placeholder text"/>
              <p:cNvSpPr txBox="1"/>
              <p:nvPr/>
            </p:nvSpPr>
            <p:spPr>
              <a:xfrm>
                <a:off x="879885" y="5844259"/>
                <a:ext cx="2653772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r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Type A: Placeholder text</a:t>
                </a:r>
              </a:p>
            </p:txBody>
          </p:sp>
          <p:sp>
            <p:nvSpPr>
              <p:cNvPr id="1311" name="Lorem Ipsum is simply dummy text of the printing and typesetting industry. Lorem Ipsum has been the industry's standard dummy text ever since the 1500s, when an"/>
              <p:cNvSpPr txBox="1"/>
              <p:nvPr/>
            </p:nvSpPr>
            <p:spPr>
              <a:xfrm>
                <a:off x="879885" y="6246986"/>
                <a:ext cx="2653772" cy="1778264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r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1500s, when an</a:t>
                </a:r>
              </a:p>
            </p:txBody>
          </p:sp>
        </p:grp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96CA34A-42F7-42FB-98C4-A149E308B134}"/>
              </a:ext>
            </a:extLst>
          </p:cNvPr>
          <p:cNvGrpSpPr/>
          <p:nvPr/>
        </p:nvGrpSpPr>
        <p:grpSpPr>
          <a:xfrm>
            <a:off x="9471143" y="3246686"/>
            <a:ext cx="2827941" cy="4778563"/>
            <a:chOff x="9471143" y="3246686"/>
            <a:chExt cx="2827941" cy="4778563"/>
          </a:xfrm>
        </p:grpSpPr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DFB2E526-7A12-4D45-95BE-7FF380E8DA85}"/>
                </a:ext>
              </a:extLst>
            </p:cNvPr>
            <p:cNvGrpSpPr/>
            <p:nvPr/>
          </p:nvGrpSpPr>
          <p:grpSpPr>
            <a:xfrm>
              <a:off x="9471143" y="3246686"/>
              <a:ext cx="2653772" cy="2180990"/>
              <a:chOff x="9471143" y="3246686"/>
              <a:chExt cx="2653772" cy="2180990"/>
            </a:xfrm>
          </p:grpSpPr>
          <p:sp>
            <p:nvSpPr>
              <p:cNvPr id="1312" name="Type B: Placeholder text"/>
              <p:cNvSpPr txBox="1"/>
              <p:nvPr/>
            </p:nvSpPr>
            <p:spPr>
              <a:xfrm>
                <a:off x="9471143" y="3246686"/>
                <a:ext cx="2536040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l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Type B: Placeholder text</a:t>
                </a:r>
              </a:p>
            </p:txBody>
          </p:sp>
          <p:sp>
            <p:nvSpPr>
              <p:cNvPr id="1313" name="Lorem Ipsum is simply dummy text of the printing and typesetting industry. Lorem Ipsum has been the industry's standard dummy text ever since the 1500s, when an"/>
              <p:cNvSpPr txBox="1"/>
              <p:nvPr/>
            </p:nvSpPr>
            <p:spPr>
              <a:xfrm>
                <a:off x="9471143" y="3649412"/>
                <a:ext cx="2653772" cy="1778264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1500s, when an</a:t>
                </a:r>
              </a:p>
            </p:txBody>
          </p:sp>
        </p:grpSp>
        <p:grpSp>
          <p:nvGrpSpPr>
            <p:cNvPr id="3" name="Группа 2">
              <a:extLst>
                <a:ext uri="{FF2B5EF4-FFF2-40B4-BE49-F238E27FC236}">
                  <a16:creationId xmlns:a16="http://schemas.microsoft.com/office/drawing/2014/main" id="{C0F7BD2F-0455-4465-90A5-7935CCA20E26}"/>
                </a:ext>
              </a:extLst>
            </p:cNvPr>
            <p:cNvGrpSpPr/>
            <p:nvPr/>
          </p:nvGrpSpPr>
          <p:grpSpPr>
            <a:xfrm>
              <a:off x="9471143" y="5844259"/>
              <a:ext cx="2827941" cy="2180990"/>
              <a:chOff x="9471143" y="5844259"/>
              <a:chExt cx="2827941" cy="2180990"/>
            </a:xfrm>
          </p:grpSpPr>
          <p:sp>
            <p:nvSpPr>
              <p:cNvPr id="1314" name="Type B: Placeholder text"/>
              <p:cNvSpPr txBox="1"/>
              <p:nvPr/>
            </p:nvSpPr>
            <p:spPr>
              <a:xfrm>
                <a:off x="9471143" y="5844259"/>
                <a:ext cx="2827941" cy="333588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l">
                  <a:defRPr sz="1800" b="0">
                    <a:solidFill>
                      <a:srgbClr val="2D3640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Type B: Placeholder text</a:t>
                </a:r>
              </a:p>
            </p:txBody>
          </p:sp>
          <p:sp>
            <p:nvSpPr>
              <p:cNvPr id="1315" name="Lorem Ipsum is simply dummy text of the printing and typesetting industry. Lorem Ipsum has been the industry's standard dummy text ever since the 1500s, when an"/>
              <p:cNvSpPr txBox="1"/>
              <p:nvPr/>
            </p:nvSpPr>
            <p:spPr>
              <a:xfrm>
                <a:off x="9471143" y="6246985"/>
                <a:ext cx="2653772" cy="1778264"/>
              </a:xfrm>
              <a:prstGeom prst="rect">
                <a:avLst/>
              </a:prstGeom>
              <a:ln w="3175">
                <a:miter lim="400000"/>
              </a:ln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lIns="27093" tIns="27093" rIns="27093" bIns="27093">
                <a:spAutoFit/>
              </a:bodyPr>
              <a:lstStyle>
                <a:lvl1pPr algn="l">
                  <a:defRPr sz="16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is simply dummy text of the printing and typesetting industry. Lorem Ipsum has been the industry's standard dummy text ever since the 1500s, when an</a:t>
                </a:r>
              </a:p>
            </p:txBody>
          </p:sp>
        </p:grpSp>
      </p:grpSp>
      <p:sp>
        <p:nvSpPr>
          <p:cNvPr id="1316" name="Venn diagram Infographic"/>
          <p:cNvSpPr txBox="1"/>
          <p:nvPr/>
        </p:nvSpPr>
        <p:spPr>
          <a:xfrm>
            <a:off x="3826193" y="1963130"/>
            <a:ext cx="5352414" cy="54715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spAutoFit/>
          </a:bodyPr>
          <a:lstStyle>
            <a:lvl1pPr>
              <a:defRPr sz="3200" b="0">
                <a:solidFill>
                  <a:srgbClr val="2D3640"/>
                </a:solidFill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Venn diagram Infographic</a:t>
            </a:r>
          </a:p>
        </p:txBody>
      </p:sp>
      <p:grpSp>
        <p:nvGrpSpPr>
          <p:cNvPr id="1319" name="Group"/>
          <p:cNvGrpSpPr/>
          <p:nvPr/>
        </p:nvGrpSpPr>
        <p:grpSpPr>
          <a:xfrm>
            <a:off x="9810379" y="969801"/>
            <a:ext cx="2269172" cy="472983"/>
            <a:chOff x="0" y="0"/>
            <a:chExt cx="2269171" cy="472980"/>
          </a:xfrm>
        </p:grpSpPr>
        <p:sp>
          <p:nvSpPr>
            <p:cNvPr id="1317" name="Template by HiSlide.io"/>
            <p:cNvSpPr/>
            <p:nvPr/>
          </p:nvSpPr>
          <p:spPr>
            <a:xfrm>
              <a:off x="0" y="0"/>
              <a:ext cx="2269171" cy="300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16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1318" name="PowerPoint - Keynote - Google Slides"/>
            <p:cNvSpPr/>
            <p:nvPr/>
          </p:nvSpPr>
          <p:spPr>
            <a:xfrm>
              <a:off x="13669" y="310544"/>
              <a:ext cx="2242534" cy="162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r">
                <a:defRPr sz="7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157</Words>
  <Application>Microsoft Office PowerPoint</Application>
  <PresentationFormat>Произвольный</PresentationFormat>
  <Paragraphs>16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Neue</vt:lpstr>
      <vt:lpstr>Helvetica Neue Light</vt:lpstr>
      <vt:lpstr>Helvetica Neue Medium</vt:lpstr>
      <vt:lpstr>White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Anna</cp:lastModifiedBy>
  <cp:revision>26</cp:revision>
  <dcterms:modified xsi:type="dcterms:W3CDTF">2020-09-21T12:03:59Z</dcterms:modified>
</cp:coreProperties>
</file>