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c09192bbbb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c09192bbbb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6"/>
          <p:cNvGrpSpPr/>
          <p:nvPr/>
        </p:nvGrpSpPr>
        <p:grpSpPr>
          <a:xfrm>
            <a:off x="7044127" y="384225"/>
            <a:ext cx="1663651" cy="257805"/>
            <a:chOff x="-1192246" y="-28"/>
            <a:chExt cx="4436400" cy="687479"/>
          </a:xfrm>
        </p:grpSpPr>
        <p:sp>
          <p:nvSpPr>
            <p:cNvPr id="65" name="Google Shape;65;p16"/>
            <p:cNvSpPr txBox="1"/>
            <p:nvPr/>
          </p:nvSpPr>
          <p:spPr>
            <a:xfrm>
              <a:off x="-1192246" y="-28"/>
              <a:ext cx="4436400" cy="47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b="1" i="0" lang="en-GB" sz="900" u="none" cap="none" strike="noStrike">
                  <a:solidFill>
                    <a:schemeClr val="accent3"/>
                  </a:solidFill>
                  <a:latin typeface="Barlow"/>
                  <a:ea typeface="Barlow"/>
                  <a:cs typeface="Barlow"/>
                  <a:sym typeface="Barlow"/>
                </a:rPr>
                <a:t> </a:t>
              </a:r>
              <a:r>
                <a:rPr b="1" i="0" lang="en-GB" sz="900" u="sng" cap="none" strike="noStrike">
                  <a:solidFill>
                    <a:schemeClr val="hlink"/>
                  </a:solidFill>
                  <a:latin typeface="Barlow"/>
                  <a:ea typeface="Barlow"/>
                  <a:cs typeface="Barlow"/>
                  <a:sym typeface="Barlow"/>
                  <a:hlinkClick r:id="rId3"/>
                </a:rPr>
                <a:t>HiSlide.io</a:t>
              </a:r>
              <a:endParaRPr sz="500"/>
            </a:p>
          </p:txBody>
        </p:sp>
        <p:sp>
          <p:nvSpPr>
            <p:cNvPr id="66" name="Google Shape;66;p16"/>
            <p:cNvSpPr txBox="1"/>
            <p:nvPr/>
          </p:nvSpPr>
          <p:spPr>
            <a:xfrm>
              <a:off x="0" y="415583"/>
              <a:ext cx="3219755" cy="2718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400"/>
                <a:buFont typeface="Barlow Medium"/>
                <a:buNone/>
              </a:pPr>
              <a:r>
                <a:rPr b="0" i="0" lang="en-GB" sz="4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POWERPOINT - KEYNOTE - GOOGLE SLIDES</a:t>
              </a:r>
              <a:endParaRPr sz="500"/>
            </a:p>
          </p:txBody>
        </p:sp>
      </p:grpSp>
      <p:grpSp>
        <p:nvGrpSpPr>
          <p:cNvPr id="67" name="Google Shape;67;p16"/>
          <p:cNvGrpSpPr/>
          <p:nvPr/>
        </p:nvGrpSpPr>
        <p:grpSpPr>
          <a:xfrm>
            <a:off x="2826120" y="1862498"/>
            <a:ext cx="3491761" cy="1913823"/>
            <a:chOff x="0" y="24"/>
            <a:chExt cx="9311361" cy="5103528"/>
          </a:xfrm>
        </p:grpSpPr>
        <p:sp>
          <p:nvSpPr>
            <p:cNvPr id="68" name="Google Shape;68;p16"/>
            <p:cNvSpPr/>
            <p:nvPr/>
          </p:nvSpPr>
          <p:spPr>
            <a:xfrm>
              <a:off x="4852927" y="346156"/>
              <a:ext cx="4103401" cy="4395391"/>
            </a:xfrm>
            <a:custGeom>
              <a:rect b="b" l="l" r="r" t="t"/>
              <a:pathLst>
                <a:path extrusionOk="0" h="21600" w="21587">
                  <a:moveTo>
                    <a:pt x="2261" y="0"/>
                  </a:moveTo>
                  <a:cubicBezTo>
                    <a:pt x="2083" y="7"/>
                    <a:pt x="1909" y="57"/>
                    <a:pt x="1758" y="146"/>
                  </a:cubicBezTo>
                  <a:cubicBezTo>
                    <a:pt x="1611" y="233"/>
                    <a:pt x="1489" y="353"/>
                    <a:pt x="1405" y="495"/>
                  </a:cubicBezTo>
                  <a:lnTo>
                    <a:pt x="21" y="2738"/>
                  </a:lnTo>
                  <a:lnTo>
                    <a:pt x="4115" y="9346"/>
                  </a:lnTo>
                  <a:cubicBezTo>
                    <a:pt x="4404" y="9741"/>
                    <a:pt x="4571" y="10201"/>
                    <a:pt x="4597" y="10678"/>
                  </a:cubicBezTo>
                  <a:cubicBezTo>
                    <a:pt x="4623" y="11140"/>
                    <a:pt x="4518" y="11601"/>
                    <a:pt x="4291" y="12012"/>
                  </a:cubicBezTo>
                  <a:lnTo>
                    <a:pt x="0" y="18926"/>
                  </a:lnTo>
                  <a:lnTo>
                    <a:pt x="1257" y="20966"/>
                  </a:lnTo>
                  <a:cubicBezTo>
                    <a:pt x="1397" y="21169"/>
                    <a:pt x="1591" y="21335"/>
                    <a:pt x="1821" y="21446"/>
                  </a:cubicBezTo>
                  <a:cubicBezTo>
                    <a:pt x="2014" y="21540"/>
                    <a:pt x="2229" y="21592"/>
                    <a:pt x="2447" y="21600"/>
                  </a:cubicBezTo>
                  <a:lnTo>
                    <a:pt x="14534" y="21600"/>
                  </a:lnTo>
                  <a:cubicBezTo>
                    <a:pt x="14733" y="21583"/>
                    <a:pt x="14925" y="21517"/>
                    <a:pt x="15089" y="21409"/>
                  </a:cubicBezTo>
                  <a:cubicBezTo>
                    <a:pt x="15242" y="21308"/>
                    <a:pt x="15366" y="21173"/>
                    <a:pt x="15450" y="21017"/>
                  </a:cubicBezTo>
                  <a:lnTo>
                    <a:pt x="21426" y="11308"/>
                  </a:lnTo>
                  <a:cubicBezTo>
                    <a:pt x="21518" y="11183"/>
                    <a:pt x="21572" y="11038"/>
                    <a:pt x="21584" y="10887"/>
                  </a:cubicBezTo>
                  <a:cubicBezTo>
                    <a:pt x="21600" y="10694"/>
                    <a:pt x="21546" y="10502"/>
                    <a:pt x="21432" y="10341"/>
                  </a:cubicBezTo>
                  <a:lnTo>
                    <a:pt x="15358" y="513"/>
                  </a:lnTo>
                  <a:cubicBezTo>
                    <a:pt x="15245" y="351"/>
                    <a:pt x="15091" y="219"/>
                    <a:pt x="14907" y="129"/>
                  </a:cubicBezTo>
                  <a:cubicBezTo>
                    <a:pt x="14755" y="54"/>
                    <a:pt x="14587" y="9"/>
                    <a:pt x="14415" y="0"/>
                  </a:cubicBezTo>
                  <a:lnTo>
                    <a:pt x="2261" y="0"/>
                  </a:lnTo>
                  <a:close/>
                </a:path>
              </a:pathLst>
            </a:custGeom>
            <a:solidFill>
              <a:srgbClr val="A5D5F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9" name="Google Shape;69;p16"/>
            <p:cNvSpPr/>
            <p:nvPr/>
          </p:nvSpPr>
          <p:spPr>
            <a:xfrm>
              <a:off x="3938039" y="1255793"/>
              <a:ext cx="1434891" cy="2591992"/>
            </a:xfrm>
            <a:custGeom>
              <a:rect b="b" l="l" r="r" t="t"/>
              <a:pathLst>
                <a:path extrusionOk="0" h="21600" w="21526">
                  <a:moveTo>
                    <a:pt x="10736" y="0"/>
                  </a:moveTo>
                  <a:lnTo>
                    <a:pt x="454" y="9909"/>
                  </a:lnTo>
                  <a:cubicBezTo>
                    <a:pt x="118" y="10215"/>
                    <a:pt x="-37" y="10570"/>
                    <a:pt x="7" y="10927"/>
                  </a:cubicBezTo>
                  <a:cubicBezTo>
                    <a:pt x="41" y="11200"/>
                    <a:pt x="193" y="11464"/>
                    <a:pt x="448" y="11698"/>
                  </a:cubicBezTo>
                  <a:lnTo>
                    <a:pt x="10706" y="21600"/>
                  </a:lnTo>
                  <a:lnTo>
                    <a:pt x="21060" y="11595"/>
                  </a:lnTo>
                  <a:cubicBezTo>
                    <a:pt x="21323" y="11383"/>
                    <a:pt x="21483" y="11138"/>
                    <a:pt x="21518" y="10881"/>
                  </a:cubicBezTo>
                  <a:cubicBezTo>
                    <a:pt x="21563" y="10554"/>
                    <a:pt x="21404" y="10228"/>
                    <a:pt x="21078" y="9955"/>
                  </a:cubicBezTo>
                  <a:lnTo>
                    <a:pt x="107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6"/>
            <p:cNvSpPr/>
            <p:nvPr/>
          </p:nvSpPr>
          <p:spPr>
            <a:xfrm>
              <a:off x="354271" y="346156"/>
              <a:ext cx="4095828" cy="4395391"/>
            </a:xfrm>
            <a:custGeom>
              <a:rect b="b" l="l" r="r" t="t"/>
              <a:pathLst>
                <a:path extrusionOk="0" h="21600" w="21587">
                  <a:moveTo>
                    <a:pt x="7087" y="0"/>
                  </a:moveTo>
                  <a:cubicBezTo>
                    <a:pt x="6908" y="7"/>
                    <a:pt x="6735" y="57"/>
                    <a:pt x="6583" y="146"/>
                  </a:cubicBezTo>
                  <a:cubicBezTo>
                    <a:pt x="6435" y="233"/>
                    <a:pt x="6314" y="353"/>
                    <a:pt x="6230" y="495"/>
                  </a:cubicBezTo>
                  <a:lnTo>
                    <a:pt x="161" y="10313"/>
                  </a:lnTo>
                  <a:cubicBezTo>
                    <a:pt x="44" y="10494"/>
                    <a:pt x="-13" y="10703"/>
                    <a:pt x="2" y="10914"/>
                  </a:cubicBezTo>
                  <a:cubicBezTo>
                    <a:pt x="14" y="11075"/>
                    <a:pt x="68" y="11230"/>
                    <a:pt x="157" y="11369"/>
                  </a:cubicBezTo>
                  <a:lnTo>
                    <a:pt x="6081" y="20966"/>
                  </a:lnTo>
                  <a:cubicBezTo>
                    <a:pt x="6222" y="21169"/>
                    <a:pt x="6418" y="21335"/>
                    <a:pt x="6648" y="21446"/>
                  </a:cubicBezTo>
                  <a:cubicBezTo>
                    <a:pt x="6842" y="21540"/>
                    <a:pt x="7055" y="21592"/>
                    <a:pt x="7273" y="21600"/>
                  </a:cubicBezTo>
                  <a:lnTo>
                    <a:pt x="19382" y="21600"/>
                  </a:lnTo>
                  <a:cubicBezTo>
                    <a:pt x="19583" y="21583"/>
                    <a:pt x="19775" y="21517"/>
                    <a:pt x="19939" y="21409"/>
                  </a:cubicBezTo>
                  <a:cubicBezTo>
                    <a:pt x="20092" y="21308"/>
                    <a:pt x="20216" y="21173"/>
                    <a:pt x="20301" y="21017"/>
                  </a:cubicBezTo>
                  <a:lnTo>
                    <a:pt x="21587" y="18932"/>
                  </a:lnTo>
                  <a:lnTo>
                    <a:pt x="17391" y="12205"/>
                  </a:lnTo>
                  <a:cubicBezTo>
                    <a:pt x="17161" y="11797"/>
                    <a:pt x="17033" y="11346"/>
                    <a:pt x="17021" y="10885"/>
                  </a:cubicBezTo>
                  <a:cubicBezTo>
                    <a:pt x="17009" y="10447"/>
                    <a:pt x="17101" y="10012"/>
                    <a:pt x="17288" y="9611"/>
                  </a:cubicBezTo>
                  <a:lnTo>
                    <a:pt x="21564" y="2699"/>
                  </a:lnTo>
                  <a:lnTo>
                    <a:pt x="20211" y="513"/>
                  </a:lnTo>
                  <a:cubicBezTo>
                    <a:pt x="20097" y="351"/>
                    <a:pt x="19940" y="219"/>
                    <a:pt x="19757" y="129"/>
                  </a:cubicBezTo>
                  <a:cubicBezTo>
                    <a:pt x="19604" y="54"/>
                    <a:pt x="19438" y="9"/>
                    <a:pt x="19265" y="0"/>
                  </a:cubicBezTo>
                  <a:lnTo>
                    <a:pt x="7087" y="0"/>
                  </a:lnTo>
                  <a:close/>
                </a:path>
              </a:pathLst>
            </a:custGeom>
            <a:solidFill>
              <a:srgbClr val="FDC6C4"/>
            </a:solidFill>
            <a:ln cap="flat" cmpd="sng" w="12700">
              <a:solidFill>
                <a:srgbClr val="FDC6C4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71;p16"/>
            <p:cNvSpPr/>
            <p:nvPr/>
          </p:nvSpPr>
          <p:spPr>
            <a:xfrm>
              <a:off x="0" y="24"/>
              <a:ext cx="5727696" cy="5103528"/>
            </a:xfrm>
            <a:custGeom>
              <a:rect b="b" l="l" r="r" t="t"/>
              <a:pathLst>
                <a:path extrusionOk="0" h="21596" w="21576">
                  <a:moveTo>
                    <a:pt x="192" y="9746"/>
                  </a:moveTo>
                  <a:lnTo>
                    <a:pt x="4630" y="1100"/>
                  </a:lnTo>
                  <a:cubicBezTo>
                    <a:pt x="4803" y="773"/>
                    <a:pt x="5047" y="500"/>
                    <a:pt x="5339" y="308"/>
                  </a:cubicBezTo>
                  <a:cubicBezTo>
                    <a:pt x="5652" y="102"/>
                    <a:pt x="6009" y="-4"/>
                    <a:pt x="6372" y="1"/>
                  </a:cubicBezTo>
                  <a:lnTo>
                    <a:pt x="15214" y="1"/>
                  </a:lnTo>
                  <a:cubicBezTo>
                    <a:pt x="15559" y="27"/>
                    <a:pt x="15894" y="145"/>
                    <a:pt x="16191" y="346"/>
                  </a:cubicBezTo>
                  <a:cubicBezTo>
                    <a:pt x="16485" y="545"/>
                    <a:pt x="16733" y="820"/>
                    <a:pt x="16915" y="1147"/>
                  </a:cubicBezTo>
                  <a:lnTo>
                    <a:pt x="21228" y="9518"/>
                  </a:lnTo>
                  <a:cubicBezTo>
                    <a:pt x="21435" y="9858"/>
                    <a:pt x="21554" y="10255"/>
                    <a:pt x="21573" y="10666"/>
                  </a:cubicBezTo>
                  <a:cubicBezTo>
                    <a:pt x="21592" y="11064"/>
                    <a:pt x="21516" y="11460"/>
                    <a:pt x="21353" y="11813"/>
                  </a:cubicBezTo>
                  <a:lnTo>
                    <a:pt x="16863" y="20514"/>
                  </a:lnTo>
                  <a:cubicBezTo>
                    <a:pt x="16703" y="20785"/>
                    <a:pt x="16496" y="21017"/>
                    <a:pt x="16255" y="21198"/>
                  </a:cubicBezTo>
                  <a:cubicBezTo>
                    <a:pt x="15960" y="21419"/>
                    <a:pt x="15621" y="21555"/>
                    <a:pt x="15268" y="21596"/>
                  </a:cubicBezTo>
                  <a:lnTo>
                    <a:pt x="6399" y="21581"/>
                  </a:lnTo>
                  <a:cubicBezTo>
                    <a:pt x="6114" y="21566"/>
                    <a:pt x="5834" y="21490"/>
                    <a:pt x="5574" y="21357"/>
                  </a:cubicBezTo>
                  <a:cubicBezTo>
                    <a:pt x="5247" y="21190"/>
                    <a:pt x="4961" y="20938"/>
                    <a:pt x="4738" y="20621"/>
                  </a:cubicBezTo>
                  <a:lnTo>
                    <a:pt x="264" y="11979"/>
                  </a:lnTo>
                  <a:cubicBezTo>
                    <a:pt x="100" y="11628"/>
                    <a:pt x="9" y="11239"/>
                    <a:pt x="0" y="10842"/>
                  </a:cubicBezTo>
                  <a:cubicBezTo>
                    <a:pt x="-8" y="10466"/>
                    <a:pt x="57" y="10091"/>
                    <a:pt x="192" y="9746"/>
                  </a:cubicBezTo>
                  <a:close/>
                </a:path>
              </a:pathLst>
            </a:custGeom>
            <a:noFill/>
            <a:ln cap="flat" cmpd="sng" w="38100">
              <a:solidFill>
                <a:srgbClr val="FDC6C4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2" name="Google Shape;72;p16"/>
            <p:cNvSpPr/>
            <p:nvPr/>
          </p:nvSpPr>
          <p:spPr>
            <a:xfrm>
              <a:off x="3583664" y="24"/>
              <a:ext cx="5727697" cy="5103528"/>
            </a:xfrm>
            <a:custGeom>
              <a:rect b="b" l="l" r="r" t="t"/>
              <a:pathLst>
                <a:path extrusionOk="0" h="21596" w="21576">
                  <a:moveTo>
                    <a:pt x="192" y="9746"/>
                  </a:moveTo>
                  <a:lnTo>
                    <a:pt x="4630" y="1100"/>
                  </a:lnTo>
                  <a:cubicBezTo>
                    <a:pt x="4803" y="773"/>
                    <a:pt x="5047" y="500"/>
                    <a:pt x="5339" y="308"/>
                  </a:cubicBezTo>
                  <a:cubicBezTo>
                    <a:pt x="5652" y="102"/>
                    <a:pt x="6009" y="-4"/>
                    <a:pt x="6372" y="1"/>
                  </a:cubicBezTo>
                  <a:lnTo>
                    <a:pt x="15214" y="1"/>
                  </a:lnTo>
                  <a:cubicBezTo>
                    <a:pt x="15559" y="27"/>
                    <a:pt x="15894" y="145"/>
                    <a:pt x="16191" y="346"/>
                  </a:cubicBezTo>
                  <a:cubicBezTo>
                    <a:pt x="16485" y="545"/>
                    <a:pt x="16733" y="820"/>
                    <a:pt x="16915" y="1147"/>
                  </a:cubicBezTo>
                  <a:lnTo>
                    <a:pt x="21228" y="9518"/>
                  </a:lnTo>
                  <a:cubicBezTo>
                    <a:pt x="21435" y="9858"/>
                    <a:pt x="21554" y="10255"/>
                    <a:pt x="21573" y="10666"/>
                  </a:cubicBezTo>
                  <a:cubicBezTo>
                    <a:pt x="21592" y="11064"/>
                    <a:pt x="21516" y="11460"/>
                    <a:pt x="21353" y="11813"/>
                  </a:cubicBezTo>
                  <a:lnTo>
                    <a:pt x="16863" y="20514"/>
                  </a:lnTo>
                  <a:cubicBezTo>
                    <a:pt x="16703" y="20785"/>
                    <a:pt x="16496" y="21017"/>
                    <a:pt x="16255" y="21198"/>
                  </a:cubicBezTo>
                  <a:cubicBezTo>
                    <a:pt x="15960" y="21419"/>
                    <a:pt x="15621" y="21555"/>
                    <a:pt x="15268" y="21596"/>
                  </a:cubicBezTo>
                  <a:lnTo>
                    <a:pt x="6399" y="21581"/>
                  </a:lnTo>
                  <a:cubicBezTo>
                    <a:pt x="6114" y="21566"/>
                    <a:pt x="5834" y="21490"/>
                    <a:pt x="5574" y="21357"/>
                  </a:cubicBezTo>
                  <a:cubicBezTo>
                    <a:pt x="5247" y="21190"/>
                    <a:pt x="4961" y="20938"/>
                    <a:pt x="4738" y="20621"/>
                  </a:cubicBezTo>
                  <a:lnTo>
                    <a:pt x="264" y="11979"/>
                  </a:lnTo>
                  <a:cubicBezTo>
                    <a:pt x="100" y="11628"/>
                    <a:pt x="9" y="11239"/>
                    <a:pt x="0" y="10842"/>
                  </a:cubicBezTo>
                  <a:cubicBezTo>
                    <a:pt x="-8" y="10466"/>
                    <a:pt x="57" y="10091"/>
                    <a:pt x="192" y="9746"/>
                  </a:cubicBezTo>
                  <a:close/>
                </a:path>
              </a:pathLst>
            </a:custGeom>
            <a:noFill/>
            <a:ln cap="flat" cmpd="sng" w="38100">
              <a:solidFill>
                <a:srgbClr val="A5D5FB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6"/>
            <p:cNvSpPr/>
            <p:nvPr/>
          </p:nvSpPr>
          <p:spPr>
            <a:xfrm>
              <a:off x="3938052" y="347565"/>
              <a:ext cx="5018381" cy="4395427"/>
            </a:xfrm>
            <a:custGeom>
              <a:rect b="b" l="l" r="r" t="t"/>
              <a:pathLst>
                <a:path extrusionOk="0" h="21600" w="21579">
                  <a:moveTo>
                    <a:pt x="5782" y="0"/>
                  </a:moveTo>
                  <a:lnTo>
                    <a:pt x="15716" y="0"/>
                  </a:lnTo>
                  <a:cubicBezTo>
                    <a:pt x="15856" y="9"/>
                    <a:pt x="15994" y="53"/>
                    <a:pt x="16118" y="128"/>
                  </a:cubicBezTo>
                  <a:cubicBezTo>
                    <a:pt x="16268" y="218"/>
                    <a:pt x="16395" y="350"/>
                    <a:pt x="16488" y="512"/>
                  </a:cubicBezTo>
                  <a:lnTo>
                    <a:pt x="21452" y="10340"/>
                  </a:lnTo>
                  <a:cubicBezTo>
                    <a:pt x="21545" y="10501"/>
                    <a:pt x="21589" y="10693"/>
                    <a:pt x="21576" y="10886"/>
                  </a:cubicBezTo>
                  <a:cubicBezTo>
                    <a:pt x="21566" y="11037"/>
                    <a:pt x="21521" y="11183"/>
                    <a:pt x="21446" y="11308"/>
                  </a:cubicBezTo>
                  <a:lnTo>
                    <a:pt x="16562" y="21016"/>
                  </a:lnTo>
                  <a:cubicBezTo>
                    <a:pt x="16493" y="21173"/>
                    <a:pt x="16392" y="21308"/>
                    <a:pt x="16266" y="21409"/>
                  </a:cubicBezTo>
                  <a:cubicBezTo>
                    <a:pt x="16132" y="21517"/>
                    <a:pt x="15976" y="21583"/>
                    <a:pt x="15813" y="21600"/>
                  </a:cubicBezTo>
                  <a:lnTo>
                    <a:pt x="5933" y="21600"/>
                  </a:lnTo>
                  <a:cubicBezTo>
                    <a:pt x="5755" y="21592"/>
                    <a:pt x="5581" y="21539"/>
                    <a:pt x="5422" y="21445"/>
                  </a:cubicBezTo>
                  <a:cubicBezTo>
                    <a:pt x="5235" y="21334"/>
                    <a:pt x="5076" y="21169"/>
                    <a:pt x="4961" y="20966"/>
                  </a:cubicBezTo>
                  <a:lnTo>
                    <a:pt x="127" y="11369"/>
                  </a:lnTo>
                  <a:cubicBezTo>
                    <a:pt x="54" y="11231"/>
                    <a:pt x="11" y="11075"/>
                    <a:pt x="2" y="10913"/>
                  </a:cubicBezTo>
                  <a:cubicBezTo>
                    <a:pt x="-11" y="10703"/>
                    <a:pt x="34" y="10493"/>
                    <a:pt x="130" y="10312"/>
                  </a:cubicBezTo>
                  <a:lnTo>
                    <a:pt x="5082" y="495"/>
                  </a:lnTo>
                  <a:cubicBezTo>
                    <a:pt x="5151" y="353"/>
                    <a:pt x="5250" y="233"/>
                    <a:pt x="5371" y="146"/>
                  </a:cubicBezTo>
                  <a:cubicBezTo>
                    <a:pt x="5494" y="57"/>
                    <a:pt x="5636" y="7"/>
                    <a:pt x="5782" y="0"/>
                  </a:cubicBezTo>
                  <a:close/>
                </a:path>
              </a:pathLst>
            </a:custGeom>
            <a:noFill/>
            <a:ln cap="flat" cmpd="sng" w="38100">
              <a:solidFill>
                <a:schemeClr val="accent3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74;p16"/>
            <p:cNvSpPr/>
            <p:nvPr/>
          </p:nvSpPr>
          <p:spPr>
            <a:xfrm>
              <a:off x="354387" y="347565"/>
              <a:ext cx="5018381" cy="4395427"/>
            </a:xfrm>
            <a:custGeom>
              <a:rect b="b" l="l" r="r" t="t"/>
              <a:pathLst>
                <a:path extrusionOk="0" h="21600" w="21579">
                  <a:moveTo>
                    <a:pt x="5782" y="0"/>
                  </a:moveTo>
                  <a:lnTo>
                    <a:pt x="15716" y="0"/>
                  </a:lnTo>
                  <a:cubicBezTo>
                    <a:pt x="15856" y="9"/>
                    <a:pt x="15994" y="53"/>
                    <a:pt x="16118" y="128"/>
                  </a:cubicBezTo>
                  <a:cubicBezTo>
                    <a:pt x="16268" y="218"/>
                    <a:pt x="16395" y="350"/>
                    <a:pt x="16488" y="512"/>
                  </a:cubicBezTo>
                  <a:lnTo>
                    <a:pt x="21452" y="10340"/>
                  </a:lnTo>
                  <a:cubicBezTo>
                    <a:pt x="21545" y="10501"/>
                    <a:pt x="21589" y="10693"/>
                    <a:pt x="21576" y="10886"/>
                  </a:cubicBezTo>
                  <a:cubicBezTo>
                    <a:pt x="21566" y="11037"/>
                    <a:pt x="21521" y="11183"/>
                    <a:pt x="21446" y="11308"/>
                  </a:cubicBezTo>
                  <a:lnTo>
                    <a:pt x="16562" y="21016"/>
                  </a:lnTo>
                  <a:cubicBezTo>
                    <a:pt x="16493" y="21173"/>
                    <a:pt x="16392" y="21308"/>
                    <a:pt x="16266" y="21409"/>
                  </a:cubicBezTo>
                  <a:cubicBezTo>
                    <a:pt x="16132" y="21517"/>
                    <a:pt x="15976" y="21583"/>
                    <a:pt x="15813" y="21600"/>
                  </a:cubicBezTo>
                  <a:lnTo>
                    <a:pt x="5933" y="21600"/>
                  </a:lnTo>
                  <a:cubicBezTo>
                    <a:pt x="5755" y="21592"/>
                    <a:pt x="5581" y="21539"/>
                    <a:pt x="5422" y="21445"/>
                  </a:cubicBezTo>
                  <a:cubicBezTo>
                    <a:pt x="5235" y="21334"/>
                    <a:pt x="5076" y="21169"/>
                    <a:pt x="4961" y="20966"/>
                  </a:cubicBezTo>
                  <a:lnTo>
                    <a:pt x="127" y="11369"/>
                  </a:lnTo>
                  <a:cubicBezTo>
                    <a:pt x="54" y="11231"/>
                    <a:pt x="11" y="11075"/>
                    <a:pt x="2" y="10913"/>
                  </a:cubicBezTo>
                  <a:cubicBezTo>
                    <a:pt x="-11" y="10703"/>
                    <a:pt x="34" y="10493"/>
                    <a:pt x="130" y="10312"/>
                  </a:cubicBezTo>
                  <a:lnTo>
                    <a:pt x="5082" y="495"/>
                  </a:lnTo>
                  <a:cubicBezTo>
                    <a:pt x="5151" y="353"/>
                    <a:pt x="5250" y="233"/>
                    <a:pt x="5371" y="146"/>
                  </a:cubicBezTo>
                  <a:cubicBezTo>
                    <a:pt x="5494" y="57"/>
                    <a:pt x="5636" y="7"/>
                    <a:pt x="5782" y="0"/>
                  </a:cubicBezTo>
                  <a:close/>
                </a:path>
              </a:pathLst>
            </a:custGeom>
            <a:noFill/>
            <a:ln cap="flat" cmpd="sng" w="38100">
              <a:solidFill>
                <a:schemeClr val="accent2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75" name="Google Shape;75;p16"/>
            <p:cNvGrpSpPr/>
            <p:nvPr/>
          </p:nvGrpSpPr>
          <p:grpSpPr>
            <a:xfrm>
              <a:off x="1024601" y="1704973"/>
              <a:ext cx="2139247" cy="1284184"/>
              <a:chOff x="0" y="0"/>
              <a:chExt cx="2139246" cy="1284183"/>
            </a:xfrm>
          </p:grpSpPr>
          <p:sp>
            <p:nvSpPr>
              <p:cNvPr id="76" name="Google Shape;76;p16"/>
              <p:cNvSpPr/>
              <p:nvPr/>
            </p:nvSpPr>
            <p:spPr>
              <a:xfrm>
                <a:off x="976124" y="0"/>
                <a:ext cx="1163122" cy="87203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900"/>
                  <a:buFont typeface="Barlow SemiBold"/>
                  <a:buNone/>
                </a:pPr>
                <a:r>
                  <a:rPr b="0" i="0" lang="en-GB" sz="19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A</a:t>
                </a:r>
                <a:endParaRPr sz="500"/>
              </a:p>
            </p:txBody>
          </p:sp>
          <p:sp>
            <p:nvSpPr>
              <p:cNvPr id="77" name="Google Shape;77;p16"/>
              <p:cNvSpPr/>
              <p:nvPr/>
            </p:nvSpPr>
            <p:spPr>
              <a:xfrm>
                <a:off x="0" y="935370"/>
                <a:ext cx="2099370" cy="34881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2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accent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STEP PLACEHOLDER</a:t>
                </a:r>
                <a:endParaRPr sz="500"/>
              </a:p>
            </p:txBody>
          </p:sp>
        </p:grpSp>
        <p:grpSp>
          <p:nvGrpSpPr>
            <p:cNvPr id="78" name="Google Shape;78;p16"/>
            <p:cNvGrpSpPr/>
            <p:nvPr/>
          </p:nvGrpSpPr>
          <p:grpSpPr>
            <a:xfrm>
              <a:off x="6147122" y="1704973"/>
              <a:ext cx="2099372" cy="1284184"/>
              <a:chOff x="0" y="0"/>
              <a:chExt cx="2099370" cy="1284183"/>
            </a:xfrm>
          </p:grpSpPr>
          <p:sp>
            <p:nvSpPr>
              <p:cNvPr id="79" name="Google Shape;79;p16"/>
              <p:cNvSpPr/>
              <p:nvPr/>
            </p:nvSpPr>
            <p:spPr>
              <a:xfrm>
                <a:off x="0" y="0"/>
                <a:ext cx="1163122" cy="87203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900"/>
                  <a:buFont typeface="Barlow SemiBold"/>
                  <a:buNone/>
                </a:pPr>
                <a:r>
                  <a:rPr b="0" i="0" lang="en-GB" sz="1900" u="none" cap="none" strike="noStrike">
                    <a:solidFill>
                      <a:schemeClr val="lt1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B</a:t>
                </a:r>
                <a:endParaRPr sz="500"/>
              </a:p>
            </p:txBody>
          </p:sp>
          <p:sp>
            <p:nvSpPr>
              <p:cNvPr id="80" name="Google Shape;80;p16"/>
              <p:cNvSpPr/>
              <p:nvPr/>
            </p:nvSpPr>
            <p:spPr>
              <a:xfrm>
                <a:off x="0" y="935370"/>
                <a:ext cx="2099370" cy="34881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600"/>
                  <a:buFont typeface="Barlow Medium"/>
                  <a:buNone/>
                </a:pPr>
                <a:r>
                  <a:rPr b="0" i="0" lang="en-GB" sz="6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STEP PLACEHOLDER</a:t>
                </a:r>
                <a:endParaRPr sz="500"/>
              </a:p>
            </p:txBody>
          </p:sp>
        </p:grpSp>
        <p:sp>
          <p:nvSpPr>
            <p:cNvPr id="81" name="Google Shape;81;p16"/>
            <p:cNvSpPr txBox="1"/>
            <p:nvPr/>
          </p:nvSpPr>
          <p:spPr>
            <a:xfrm>
              <a:off x="4061419" y="2213651"/>
              <a:ext cx="1163122" cy="6350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Barlow SemiBold"/>
                <a:buNone/>
              </a:pPr>
              <a:r>
                <a:rPr b="0" i="0" lang="en-GB" sz="1300" u="none" cap="none" strike="noStrike">
                  <a:solidFill>
                    <a:schemeClr val="lt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AB</a:t>
              </a:r>
              <a:endParaRPr sz="500"/>
            </a:p>
          </p:txBody>
        </p:sp>
      </p:grpSp>
      <p:grpSp>
        <p:nvGrpSpPr>
          <p:cNvPr id="82" name="Google Shape;82;p16"/>
          <p:cNvGrpSpPr/>
          <p:nvPr/>
        </p:nvGrpSpPr>
        <p:grpSpPr>
          <a:xfrm>
            <a:off x="618669" y="1699425"/>
            <a:ext cx="1865934" cy="973130"/>
            <a:chOff x="0" y="12"/>
            <a:chExt cx="4975821" cy="2595012"/>
          </a:xfrm>
        </p:grpSpPr>
        <p:sp>
          <p:nvSpPr>
            <p:cNvPr id="83" name="Google Shape;83;p16"/>
            <p:cNvSpPr txBox="1"/>
            <p:nvPr/>
          </p:nvSpPr>
          <p:spPr>
            <a:xfrm>
              <a:off x="14" y="12"/>
              <a:ext cx="4975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Type A: Placeholder text</a:t>
              </a:r>
              <a:endParaRPr sz="500"/>
            </a:p>
          </p:txBody>
        </p:sp>
        <p:sp>
          <p:nvSpPr>
            <p:cNvPr id="84" name="Google Shape;84;p16"/>
            <p:cNvSpPr txBox="1"/>
            <p:nvPr/>
          </p:nvSpPr>
          <p:spPr>
            <a:xfrm>
              <a:off x="0" y="588423"/>
              <a:ext cx="4975821" cy="2006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</a:t>
              </a:r>
              <a:endParaRPr sz="500"/>
            </a:p>
          </p:txBody>
        </p:sp>
      </p:grpSp>
      <p:grpSp>
        <p:nvGrpSpPr>
          <p:cNvPr id="85" name="Google Shape;85;p16"/>
          <p:cNvGrpSpPr/>
          <p:nvPr/>
        </p:nvGrpSpPr>
        <p:grpSpPr>
          <a:xfrm>
            <a:off x="618669" y="2966246"/>
            <a:ext cx="1865934" cy="973135"/>
            <a:chOff x="0" y="0"/>
            <a:chExt cx="4975821" cy="2595024"/>
          </a:xfrm>
        </p:grpSpPr>
        <p:sp>
          <p:nvSpPr>
            <p:cNvPr id="86" name="Google Shape;86;p16"/>
            <p:cNvSpPr txBox="1"/>
            <p:nvPr/>
          </p:nvSpPr>
          <p:spPr>
            <a:xfrm>
              <a:off x="220748" y="0"/>
              <a:ext cx="4755073" cy="53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Type A: Placeholder text</a:t>
              </a:r>
              <a:endParaRPr sz="500"/>
            </a:p>
          </p:txBody>
        </p:sp>
        <p:sp>
          <p:nvSpPr>
            <p:cNvPr id="87" name="Google Shape;87;p16"/>
            <p:cNvSpPr txBox="1"/>
            <p:nvPr/>
          </p:nvSpPr>
          <p:spPr>
            <a:xfrm>
              <a:off x="0" y="588423"/>
              <a:ext cx="4975821" cy="2006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</a:t>
              </a:r>
              <a:endParaRPr sz="500"/>
            </a:p>
          </p:txBody>
        </p:sp>
      </p:grpSp>
      <p:grpSp>
        <p:nvGrpSpPr>
          <p:cNvPr id="88" name="Google Shape;88;p16"/>
          <p:cNvGrpSpPr/>
          <p:nvPr/>
        </p:nvGrpSpPr>
        <p:grpSpPr>
          <a:xfrm>
            <a:off x="6659397" y="1699425"/>
            <a:ext cx="1865934" cy="973130"/>
            <a:chOff x="17758393" y="4531800"/>
            <a:chExt cx="4975823" cy="2595013"/>
          </a:xfrm>
        </p:grpSpPr>
        <p:sp>
          <p:nvSpPr>
            <p:cNvPr id="89" name="Google Shape;89;p16"/>
            <p:cNvSpPr txBox="1"/>
            <p:nvPr/>
          </p:nvSpPr>
          <p:spPr>
            <a:xfrm>
              <a:off x="17758401" y="4531800"/>
              <a:ext cx="47484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Type B: Placeholder text</a:t>
              </a:r>
              <a:endParaRPr sz="500"/>
            </a:p>
          </p:txBody>
        </p:sp>
        <p:sp>
          <p:nvSpPr>
            <p:cNvPr id="90" name="Google Shape;90;p16"/>
            <p:cNvSpPr txBox="1"/>
            <p:nvPr/>
          </p:nvSpPr>
          <p:spPr>
            <a:xfrm>
              <a:off x="17758393" y="5120211"/>
              <a:ext cx="4975823" cy="2006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</a:t>
              </a:r>
              <a:endParaRPr sz="500"/>
            </a:p>
          </p:txBody>
        </p:sp>
      </p:grpSp>
      <p:grpSp>
        <p:nvGrpSpPr>
          <p:cNvPr id="91" name="Google Shape;91;p16"/>
          <p:cNvGrpSpPr/>
          <p:nvPr/>
        </p:nvGrpSpPr>
        <p:grpSpPr>
          <a:xfrm>
            <a:off x="6659397" y="2966250"/>
            <a:ext cx="1865934" cy="973130"/>
            <a:chOff x="17758393" y="7910000"/>
            <a:chExt cx="4975823" cy="2595013"/>
          </a:xfrm>
        </p:grpSpPr>
        <p:sp>
          <p:nvSpPr>
            <p:cNvPr id="92" name="Google Shape;92;p16"/>
            <p:cNvSpPr txBox="1"/>
            <p:nvPr/>
          </p:nvSpPr>
          <p:spPr>
            <a:xfrm>
              <a:off x="17758400" y="7910000"/>
              <a:ext cx="49758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Barlow SemiBold"/>
                <a:buNone/>
              </a:pPr>
              <a:r>
                <a:rPr b="0" i="0" lang="en-GB" sz="1100" u="none" cap="none" strike="noStrik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Type B: Placeholder text</a:t>
              </a:r>
              <a:endParaRPr sz="500"/>
            </a:p>
          </p:txBody>
        </p:sp>
        <p:sp>
          <p:nvSpPr>
            <p:cNvPr id="93" name="Google Shape;93;p16"/>
            <p:cNvSpPr txBox="1"/>
            <p:nvPr/>
          </p:nvSpPr>
          <p:spPr>
            <a:xfrm>
              <a:off x="17758393" y="8498411"/>
              <a:ext cx="4975823" cy="2006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is simply dummy text of the printing and typesetting industry. Lorem Ipsum has been the industry's standard dummy text ever since the 1500s, when an</a:t>
              </a:r>
              <a:endParaRPr sz="500"/>
            </a:p>
          </p:txBody>
        </p:sp>
      </p:grpSp>
      <p:sp>
        <p:nvSpPr>
          <p:cNvPr id="94" name="Google Shape;94;p16"/>
          <p:cNvSpPr txBox="1"/>
          <p:nvPr/>
        </p:nvSpPr>
        <p:spPr>
          <a:xfrm>
            <a:off x="2990785" y="951701"/>
            <a:ext cx="3162429" cy="303929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b="1" i="0" lang="en-GB" sz="17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Venn diagram Infographic</a:t>
            </a:r>
            <a:endParaRPr sz="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