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87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 snapToObjects="1">
      <p:cViewPr varScale="1">
        <p:scale>
          <a:sx n="53" d="100"/>
          <a:sy n="53" d="100"/>
        </p:scale>
        <p:origin x="7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94" name="Group"/>
          <p:cNvGrpSpPr/>
          <p:nvPr/>
        </p:nvGrpSpPr>
        <p:grpSpPr>
          <a:xfrm>
            <a:off x="19976585" y="1024628"/>
            <a:ext cx="3244071" cy="687453"/>
            <a:chOff x="0" y="0"/>
            <a:chExt cx="3244070" cy="687451"/>
          </a:xfrm>
        </p:grpSpPr>
        <p:sp>
          <p:nvSpPr>
            <p:cNvPr id="1492" name="Template by HiSlide.io"/>
            <p:cNvSpPr txBox="1"/>
            <p:nvPr/>
          </p:nvSpPr>
          <p:spPr>
            <a:xfrm>
              <a:off x="178883" y="0"/>
              <a:ext cx="3065187" cy="4572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r">
                <a:defRPr sz="2300" b="0">
                  <a:solidFill>
                    <a:srgbClr val="4B97ED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pPr>
              <a:r>
                <a:rPr dirty="0">
                  <a:solidFill>
                    <a:schemeClr val="accent3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Template by</a:t>
              </a:r>
              <a:r>
                <a:rPr dirty="0">
                  <a:solidFill>
                    <a:schemeClr val="accent3"/>
                  </a:solidFill>
                </a:rPr>
                <a:t> </a:t>
              </a:r>
              <a:r>
                <a:rPr dirty="0">
                  <a:solidFill>
                    <a:schemeClr val="accent3"/>
                  </a:solidFill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HiSlide.io</a:t>
              </a:r>
            </a:p>
          </p:txBody>
        </p:sp>
        <p:sp>
          <p:nvSpPr>
            <p:cNvPr id="1493" name="PowerPoint - Keynote - Google Slides"/>
            <p:cNvSpPr txBox="1"/>
            <p:nvPr/>
          </p:nvSpPr>
          <p:spPr>
            <a:xfrm>
              <a:off x="0" y="415583"/>
              <a:ext cx="3219755" cy="27186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r">
                <a:defRPr sz="1100" b="0" cap="all">
                  <a:solidFill>
                    <a:srgbClr val="8C8F9A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2"/>
                  </a:solidFill>
                </a:rPr>
                <a:t>PowerPoint - Keynote - Google Slides</a:t>
              </a:r>
            </a:p>
          </p:txBody>
        </p:sp>
      </p:grpSp>
      <p:grpSp>
        <p:nvGrpSpPr>
          <p:cNvPr id="1520" name="Group"/>
          <p:cNvGrpSpPr/>
          <p:nvPr/>
        </p:nvGrpSpPr>
        <p:grpSpPr>
          <a:xfrm>
            <a:off x="8778341" y="4185695"/>
            <a:ext cx="6827321" cy="6827322"/>
            <a:chOff x="0" y="-1"/>
            <a:chExt cx="6827319" cy="6827321"/>
          </a:xfrm>
        </p:grpSpPr>
        <p:grpSp>
          <p:nvGrpSpPr>
            <p:cNvPr id="1503" name="Group"/>
            <p:cNvGrpSpPr/>
            <p:nvPr/>
          </p:nvGrpSpPr>
          <p:grpSpPr>
            <a:xfrm>
              <a:off x="0" y="-1"/>
              <a:ext cx="6827319" cy="6827321"/>
              <a:chOff x="0" y="0"/>
              <a:chExt cx="6827317" cy="6827319"/>
            </a:xfrm>
          </p:grpSpPr>
          <p:sp>
            <p:nvSpPr>
              <p:cNvPr id="1495" name="Shape"/>
              <p:cNvSpPr/>
              <p:nvPr/>
            </p:nvSpPr>
            <p:spPr>
              <a:xfrm>
                <a:off x="1455080" y="0"/>
                <a:ext cx="3898338" cy="34144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9" h="21600" extrusionOk="0">
                    <a:moveTo>
                      <a:pt x="5782" y="0"/>
                    </a:moveTo>
                    <a:lnTo>
                      <a:pt x="15716" y="0"/>
                    </a:lnTo>
                    <a:cubicBezTo>
                      <a:pt x="15856" y="9"/>
                      <a:pt x="15994" y="53"/>
                      <a:pt x="16118" y="128"/>
                    </a:cubicBezTo>
                    <a:cubicBezTo>
                      <a:pt x="16268" y="218"/>
                      <a:pt x="16395" y="350"/>
                      <a:pt x="16488" y="512"/>
                    </a:cubicBezTo>
                    <a:lnTo>
                      <a:pt x="21452" y="10340"/>
                    </a:lnTo>
                    <a:cubicBezTo>
                      <a:pt x="21545" y="10501"/>
                      <a:pt x="21589" y="10693"/>
                      <a:pt x="21576" y="10886"/>
                    </a:cubicBezTo>
                    <a:cubicBezTo>
                      <a:pt x="21566" y="11037"/>
                      <a:pt x="21521" y="11183"/>
                      <a:pt x="21446" y="11308"/>
                    </a:cubicBezTo>
                    <a:lnTo>
                      <a:pt x="16562" y="21016"/>
                    </a:lnTo>
                    <a:cubicBezTo>
                      <a:pt x="16493" y="21173"/>
                      <a:pt x="16392" y="21308"/>
                      <a:pt x="16266" y="21409"/>
                    </a:cubicBezTo>
                    <a:cubicBezTo>
                      <a:pt x="16132" y="21517"/>
                      <a:pt x="15976" y="21583"/>
                      <a:pt x="15813" y="21600"/>
                    </a:cubicBezTo>
                    <a:lnTo>
                      <a:pt x="5933" y="21600"/>
                    </a:lnTo>
                    <a:cubicBezTo>
                      <a:pt x="5755" y="21592"/>
                      <a:pt x="5581" y="21539"/>
                      <a:pt x="5422" y="21445"/>
                    </a:cubicBezTo>
                    <a:cubicBezTo>
                      <a:pt x="5235" y="21334"/>
                      <a:pt x="5076" y="21169"/>
                      <a:pt x="4961" y="20966"/>
                    </a:cubicBezTo>
                    <a:lnTo>
                      <a:pt x="127" y="11369"/>
                    </a:lnTo>
                    <a:cubicBezTo>
                      <a:pt x="54" y="11231"/>
                      <a:pt x="11" y="11075"/>
                      <a:pt x="2" y="10913"/>
                    </a:cubicBezTo>
                    <a:cubicBezTo>
                      <a:pt x="-11" y="10703"/>
                      <a:pt x="34" y="10493"/>
                      <a:pt x="130" y="10312"/>
                    </a:cubicBezTo>
                    <a:lnTo>
                      <a:pt x="5082" y="495"/>
                    </a:lnTo>
                    <a:cubicBezTo>
                      <a:pt x="5151" y="353"/>
                      <a:pt x="5250" y="233"/>
                      <a:pt x="5371" y="146"/>
                    </a:cubicBezTo>
                    <a:cubicBezTo>
                      <a:pt x="5494" y="57"/>
                      <a:pt x="5636" y="7"/>
                      <a:pt x="5782" y="0"/>
                    </a:cubicBezTo>
                    <a:close/>
                  </a:path>
                </a:pathLst>
              </a:custGeom>
              <a:noFill/>
              <a:ln w="38100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496" name="Shape"/>
              <p:cNvSpPr/>
              <p:nvPr/>
            </p:nvSpPr>
            <p:spPr>
              <a:xfrm>
                <a:off x="1455080" y="3412900"/>
                <a:ext cx="3898338" cy="34144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9" h="21600" extrusionOk="0">
                    <a:moveTo>
                      <a:pt x="5782" y="0"/>
                    </a:moveTo>
                    <a:lnTo>
                      <a:pt x="15716" y="0"/>
                    </a:lnTo>
                    <a:cubicBezTo>
                      <a:pt x="15856" y="9"/>
                      <a:pt x="15994" y="53"/>
                      <a:pt x="16118" y="128"/>
                    </a:cubicBezTo>
                    <a:cubicBezTo>
                      <a:pt x="16268" y="218"/>
                      <a:pt x="16395" y="350"/>
                      <a:pt x="16488" y="512"/>
                    </a:cubicBezTo>
                    <a:lnTo>
                      <a:pt x="21452" y="10340"/>
                    </a:lnTo>
                    <a:cubicBezTo>
                      <a:pt x="21545" y="10501"/>
                      <a:pt x="21589" y="10693"/>
                      <a:pt x="21576" y="10886"/>
                    </a:cubicBezTo>
                    <a:cubicBezTo>
                      <a:pt x="21566" y="11037"/>
                      <a:pt x="21521" y="11183"/>
                      <a:pt x="21446" y="11308"/>
                    </a:cubicBezTo>
                    <a:lnTo>
                      <a:pt x="16562" y="21016"/>
                    </a:lnTo>
                    <a:cubicBezTo>
                      <a:pt x="16493" y="21173"/>
                      <a:pt x="16392" y="21308"/>
                      <a:pt x="16266" y="21409"/>
                    </a:cubicBezTo>
                    <a:cubicBezTo>
                      <a:pt x="16132" y="21517"/>
                      <a:pt x="15976" y="21583"/>
                      <a:pt x="15813" y="21600"/>
                    </a:cubicBezTo>
                    <a:lnTo>
                      <a:pt x="5933" y="21600"/>
                    </a:lnTo>
                    <a:cubicBezTo>
                      <a:pt x="5755" y="21592"/>
                      <a:pt x="5581" y="21539"/>
                      <a:pt x="5422" y="21445"/>
                    </a:cubicBezTo>
                    <a:cubicBezTo>
                      <a:pt x="5235" y="21334"/>
                      <a:pt x="5076" y="21169"/>
                      <a:pt x="4961" y="20966"/>
                    </a:cubicBezTo>
                    <a:lnTo>
                      <a:pt x="127" y="11369"/>
                    </a:lnTo>
                    <a:cubicBezTo>
                      <a:pt x="54" y="11231"/>
                      <a:pt x="11" y="11075"/>
                      <a:pt x="2" y="10913"/>
                    </a:cubicBezTo>
                    <a:cubicBezTo>
                      <a:pt x="-11" y="10703"/>
                      <a:pt x="34" y="10493"/>
                      <a:pt x="130" y="10312"/>
                    </a:cubicBezTo>
                    <a:lnTo>
                      <a:pt x="5082" y="495"/>
                    </a:lnTo>
                    <a:cubicBezTo>
                      <a:pt x="5151" y="353"/>
                      <a:pt x="5250" y="233"/>
                      <a:pt x="5371" y="146"/>
                    </a:cubicBezTo>
                    <a:cubicBezTo>
                      <a:pt x="5494" y="57"/>
                      <a:pt x="5636" y="7"/>
                      <a:pt x="5782" y="0"/>
                    </a:cubicBezTo>
                    <a:close/>
                  </a:path>
                </a:pathLst>
              </a:custGeom>
              <a:noFill/>
              <a:ln w="38100" cap="flat">
                <a:solidFill>
                  <a:schemeClr val="accent3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497" name="Shape"/>
              <p:cNvSpPr/>
              <p:nvPr/>
            </p:nvSpPr>
            <p:spPr>
              <a:xfrm rot="5400000">
                <a:off x="-241959" y="1705307"/>
                <a:ext cx="3898338" cy="34144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9" h="21600" extrusionOk="0">
                    <a:moveTo>
                      <a:pt x="5782" y="0"/>
                    </a:moveTo>
                    <a:lnTo>
                      <a:pt x="15716" y="0"/>
                    </a:lnTo>
                    <a:cubicBezTo>
                      <a:pt x="15856" y="9"/>
                      <a:pt x="15994" y="53"/>
                      <a:pt x="16118" y="128"/>
                    </a:cubicBezTo>
                    <a:cubicBezTo>
                      <a:pt x="16268" y="218"/>
                      <a:pt x="16395" y="350"/>
                      <a:pt x="16488" y="512"/>
                    </a:cubicBezTo>
                    <a:lnTo>
                      <a:pt x="21452" y="10340"/>
                    </a:lnTo>
                    <a:cubicBezTo>
                      <a:pt x="21545" y="10501"/>
                      <a:pt x="21589" y="10693"/>
                      <a:pt x="21576" y="10886"/>
                    </a:cubicBezTo>
                    <a:cubicBezTo>
                      <a:pt x="21566" y="11037"/>
                      <a:pt x="21521" y="11183"/>
                      <a:pt x="21446" y="11308"/>
                    </a:cubicBezTo>
                    <a:lnTo>
                      <a:pt x="16562" y="21016"/>
                    </a:lnTo>
                    <a:cubicBezTo>
                      <a:pt x="16493" y="21173"/>
                      <a:pt x="16392" y="21308"/>
                      <a:pt x="16266" y="21409"/>
                    </a:cubicBezTo>
                    <a:cubicBezTo>
                      <a:pt x="16132" y="21517"/>
                      <a:pt x="15976" y="21583"/>
                      <a:pt x="15813" y="21600"/>
                    </a:cubicBezTo>
                    <a:lnTo>
                      <a:pt x="5933" y="21600"/>
                    </a:lnTo>
                    <a:cubicBezTo>
                      <a:pt x="5755" y="21592"/>
                      <a:pt x="5581" y="21539"/>
                      <a:pt x="5422" y="21445"/>
                    </a:cubicBezTo>
                    <a:cubicBezTo>
                      <a:pt x="5235" y="21334"/>
                      <a:pt x="5076" y="21169"/>
                      <a:pt x="4961" y="20966"/>
                    </a:cubicBezTo>
                    <a:lnTo>
                      <a:pt x="127" y="11369"/>
                    </a:lnTo>
                    <a:cubicBezTo>
                      <a:pt x="54" y="11231"/>
                      <a:pt x="11" y="11075"/>
                      <a:pt x="2" y="10913"/>
                    </a:cubicBezTo>
                    <a:cubicBezTo>
                      <a:pt x="-11" y="10703"/>
                      <a:pt x="34" y="10493"/>
                      <a:pt x="130" y="10312"/>
                    </a:cubicBezTo>
                    <a:lnTo>
                      <a:pt x="5082" y="495"/>
                    </a:lnTo>
                    <a:cubicBezTo>
                      <a:pt x="5151" y="353"/>
                      <a:pt x="5250" y="233"/>
                      <a:pt x="5371" y="146"/>
                    </a:cubicBezTo>
                    <a:cubicBezTo>
                      <a:pt x="5494" y="57"/>
                      <a:pt x="5636" y="7"/>
                      <a:pt x="5782" y="0"/>
                    </a:cubicBezTo>
                    <a:close/>
                  </a:path>
                </a:pathLst>
              </a:custGeom>
              <a:noFill/>
              <a:ln w="38100" cap="flat">
                <a:solidFill>
                  <a:schemeClr val="accent4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498" name="Shape"/>
              <p:cNvSpPr/>
              <p:nvPr/>
            </p:nvSpPr>
            <p:spPr>
              <a:xfrm rot="5400000">
                <a:off x="3170940" y="1705307"/>
                <a:ext cx="3898338" cy="34144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9" h="21600" extrusionOk="0">
                    <a:moveTo>
                      <a:pt x="5782" y="0"/>
                    </a:moveTo>
                    <a:lnTo>
                      <a:pt x="15716" y="0"/>
                    </a:lnTo>
                    <a:cubicBezTo>
                      <a:pt x="15856" y="9"/>
                      <a:pt x="15994" y="53"/>
                      <a:pt x="16118" y="128"/>
                    </a:cubicBezTo>
                    <a:cubicBezTo>
                      <a:pt x="16268" y="218"/>
                      <a:pt x="16395" y="350"/>
                      <a:pt x="16488" y="512"/>
                    </a:cubicBezTo>
                    <a:lnTo>
                      <a:pt x="21452" y="10340"/>
                    </a:lnTo>
                    <a:cubicBezTo>
                      <a:pt x="21545" y="10501"/>
                      <a:pt x="21589" y="10693"/>
                      <a:pt x="21576" y="10886"/>
                    </a:cubicBezTo>
                    <a:cubicBezTo>
                      <a:pt x="21566" y="11037"/>
                      <a:pt x="21521" y="11183"/>
                      <a:pt x="21446" y="11308"/>
                    </a:cubicBezTo>
                    <a:lnTo>
                      <a:pt x="16562" y="21016"/>
                    </a:lnTo>
                    <a:cubicBezTo>
                      <a:pt x="16493" y="21173"/>
                      <a:pt x="16392" y="21308"/>
                      <a:pt x="16266" y="21409"/>
                    </a:cubicBezTo>
                    <a:cubicBezTo>
                      <a:pt x="16132" y="21517"/>
                      <a:pt x="15976" y="21583"/>
                      <a:pt x="15813" y="21600"/>
                    </a:cubicBezTo>
                    <a:lnTo>
                      <a:pt x="5933" y="21600"/>
                    </a:lnTo>
                    <a:cubicBezTo>
                      <a:pt x="5755" y="21592"/>
                      <a:pt x="5581" y="21539"/>
                      <a:pt x="5422" y="21445"/>
                    </a:cubicBezTo>
                    <a:cubicBezTo>
                      <a:pt x="5235" y="21334"/>
                      <a:pt x="5076" y="21169"/>
                      <a:pt x="4961" y="20966"/>
                    </a:cubicBezTo>
                    <a:lnTo>
                      <a:pt x="127" y="11369"/>
                    </a:lnTo>
                    <a:cubicBezTo>
                      <a:pt x="54" y="11231"/>
                      <a:pt x="11" y="11075"/>
                      <a:pt x="2" y="10913"/>
                    </a:cubicBezTo>
                    <a:cubicBezTo>
                      <a:pt x="-11" y="10703"/>
                      <a:pt x="34" y="10493"/>
                      <a:pt x="130" y="10312"/>
                    </a:cubicBezTo>
                    <a:lnTo>
                      <a:pt x="5082" y="495"/>
                    </a:lnTo>
                    <a:cubicBezTo>
                      <a:pt x="5151" y="353"/>
                      <a:pt x="5250" y="233"/>
                      <a:pt x="5371" y="146"/>
                    </a:cubicBezTo>
                    <a:cubicBezTo>
                      <a:pt x="5494" y="57"/>
                      <a:pt x="5636" y="7"/>
                      <a:pt x="5782" y="0"/>
                    </a:cubicBezTo>
                    <a:close/>
                  </a:path>
                </a:pathLst>
              </a:custGeom>
              <a:noFill/>
              <a:ln w="38100" cap="flat">
                <a:solidFill>
                  <a:schemeClr val="accent2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499" name="Shape"/>
              <p:cNvSpPr/>
              <p:nvPr/>
            </p:nvSpPr>
            <p:spPr>
              <a:xfrm>
                <a:off x="3425499" y="1450523"/>
                <a:ext cx="1940712" cy="195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8" h="21579" extrusionOk="0">
                    <a:moveTo>
                      <a:pt x="18785" y="4"/>
                    </a:moveTo>
                    <a:cubicBezTo>
                      <a:pt x="18501" y="23"/>
                      <a:pt x="18225" y="113"/>
                      <a:pt x="17982" y="259"/>
                    </a:cubicBezTo>
                    <a:lnTo>
                      <a:pt x="1116" y="9916"/>
                    </a:lnTo>
                    <a:cubicBezTo>
                      <a:pt x="760" y="10145"/>
                      <a:pt x="470" y="10463"/>
                      <a:pt x="274" y="10838"/>
                    </a:cubicBezTo>
                    <a:cubicBezTo>
                      <a:pt x="109" y="11153"/>
                      <a:pt x="15" y="11501"/>
                      <a:pt x="0" y="11856"/>
                    </a:cubicBezTo>
                    <a:lnTo>
                      <a:pt x="0" y="21579"/>
                    </a:lnTo>
                    <a:lnTo>
                      <a:pt x="9995" y="21579"/>
                    </a:lnTo>
                    <a:cubicBezTo>
                      <a:pt x="10324" y="21550"/>
                      <a:pt x="10639" y="21435"/>
                      <a:pt x="10908" y="21245"/>
                    </a:cubicBezTo>
                    <a:cubicBezTo>
                      <a:pt x="11159" y="21069"/>
                      <a:pt x="11362" y="20834"/>
                      <a:pt x="11500" y="20561"/>
                    </a:cubicBezTo>
                    <a:lnTo>
                      <a:pt x="21309" y="3586"/>
                    </a:lnTo>
                    <a:cubicBezTo>
                      <a:pt x="21462" y="3368"/>
                      <a:pt x="21553" y="3113"/>
                      <a:pt x="21574" y="2849"/>
                    </a:cubicBezTo>
                    <a:cubicBezTo>
                      <a:pt x="21600" y="2512"/>
                      <a:pt x="21511" y="2176"/>
                      <a:pt x="21322" y="1896"/>
                    </a:cubicBezTo>
                    <a:lnTo>
                      <a:pt x="20533" y="798"/>
                    </a:lnTo>
                    <a:lnTo>
                      <a:pt x="19840" y="263"/>
                    </a:lnTo>
                    <a:cubicBezTo>
                      <a:pt x="19524" y="70"/>
                      <a:pt x="19155" y="-21"/>
                      <a:pt x="18785" y="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8100" cap="flat">
                <a:solidFill>
                  <a:schemeClr val="accent2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00" name="Shape"/>
              <p:cNvSpPr/>
              <p:nvPr/>
            </p:nvSpPr>
            <p:spPr>
              <a:xfrm>
                <a:off x="1442523" y="1450091"/>
                <a:ext cx="1959335" cy="19510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9" h="21578" extrusionOk="0">
                    <a:moveTo>
                      <a:pt x="2578" y="4"/>
                    </a:moveTo>
                    <a:cubicBezTo>
                      <a:pt x="2298" y="24"/>
                      <a:pt x="2028" y="113"/>
                      <a:pt x="1787" y="259"/>
                    </a:cubicBezTo>
                    <a:lnTo>
                      <a:pt x="984" y="858"/>
                    </a:lnTo>
                    <a:lnTo>
                      <a:pt x="261" y="1848"/>
                    </a:lnTo>
                    <a:cubicBezTo>
                      <a:pt x="69" y="2162"/>
                      <a:pt x="-21" y="2529"/>
                      <a:pt x="4" y="2897"/>
                    </a:cubicBezTo>
                    <a:cubicBezTo>
                      <a:pt x="22" y="3178"/>
                      <a:pt x="108" y="3450"/>
                      <a:pt x="253" y="3691"/>
                    </a:cubicBezTo>
                    <a:lnTo>
                      <a:pt x="9869" y="20472"/>
                    </a:lnTo>
                    <a:cubicBezTo>
                      <a:pt x="10099" y="20827"/>
                      <a:pt x="10418" y="21116"/>
                      <a:pt x="10791" y="21310"/>
                    </a:cubicBezTo>
                    <a:cubicBezTo>
                      <a:pt x="11105" y="21473"/>
                      <a:pt x="11452" y="21564"/>
                      <a:pt x="11805" y="21578"/>
                    </a:cubicBezTo>
                    <a:lnTo>
                      <a:pt x="21579" y="21578"/>
                    </a:lnTo>
                    <a:lnTo>
                      <a:pt x="21579" y="11557"/>
                    </a:lnTo>
                    <a:cubicBezTo>
                      <a:pt x="21568" y="11264"/>
                      <a:pt x="21481" y="10980"/>
                      <a:pt x="21325" y="10732"/>
                    </a:cubicBezTo>
                    <a:cubicBezTo>
                      <a:pt x="21175" y="10491"/>
                      <a:pt x="20966" y="10293"/>
                      <a:pt x="20718" y="10157"/>
                    </a:cubicBezTo>
                    <a:lnTo>
                      <a:pt x="3627" y="263"/>
                    </a:lnTo>
                    <a:cubicBezTo>
                      <a:pt x="3313" y="71"/>
                      <a:pt x="2946" y="-22"/>
                      <a:pt x="2578" y="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8100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01" name="Shape"/>
              <p:cNvSpPr/>
              <p:nvPr/>
            </p:nvSpPr>
            <p:spPr>
              <a:xfrm>
                <a:off x="3425499" y="3425743"/>
                <a:ext cx="1940712" cy="19486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9" h="21579" extrusionOk="0">
                    <a:moveTo>
                      <a:pt x="0" y="0"/>
                    </a:moveTo>
                    <a:lnTo>
                      <a:pt x="0" y="10043"/>
                    </a:lnTo>
                    <a:cubicBezTo>
                      <a:pt x="29" y="10370"/>
                      <a:pt x="145" y="10684"/>
                      <a:pt x="335" y="10953"/>
                    </a:cubicBezTo>
                    <a:cubicBezTo>
                      <a:pt x="514" y="11203"/>
                      <a:pt x="753" y="11404"/>
                      <a:pt x="1028" y="11541"/>
                    </a:cubicBezTo>
                    <a:lnTo>
                      <a:pt x="18088" y="21316"/>
                    </a:lnTo>
                    <a:cubicBezTo>
                      <a:pt x="18310" y="21467"/>
                      <a:pt x="18567" y="21556"/>
                      <a:pt x="18834" y="21575"/>
                    </a:cubicBezTo>
                    <a:cubicBezTo>
                      <a:pt x="19172" y="21600"/>
                      <a:pt x="19509" y="21512"/>
                      <a:pt x="19792" y="21325"/>
                    </a:cubicBezTo>
                    <a:lnTo>
                      <a:pt x="20664" y="20639"/>
                    </a:lnTo>
                    <a:lnTo>
                      <a:pt x="21310" y="19795"/>
                    </a:lnTo>
                    <a:cubicBezTo>
                      <a:pt x="21461" y="19576"/>
                      <a:pt x="21554" y="19319"/>
                      <a:pt x="21574" y="19053"/>
                    </a:cubicBezTo>
                    <a:cubicBezTo>
                      <a:pt x="21600" y="18716"/>
                      <a:pt x="21511" y="18380"/>
                      <a:pt x="21323" y="18099"/>
                    </a:cubicBezTo>
                    <a:lnTo>
                      <a:pt x="11350" y="897"/>
                    </a:lnTo>
                    <a:cubicBezTo>
                      <a:pt x="11164" y="613"/>
                      <a:pt x="10909" y="382"/>
                      <a:pt x="10608" y="224"/>
                    </a:cubicBezTo>
                    <a:cubicBezTo>
                      <a:pt x="10358" y="93"/>
                      <a:pt x="10083" y="17"/>
                      <a:pt x="980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38100" cap="flat">
                <a:solidFill>
                  <a:schemeClr val="accent3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02" name="Shape"/>
              <p:cNvSpPr/>
              <p:nvPr/>
            </p:nvSpPr>
            <p:spPr>
              <a:xfrm>
                <a:off x="1442749" y="3425743"/>
                <a:ext cx="1959321" cy="19486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0" h="21579" extrusionOk="0">
                    <a:moveTo>
                      <a:pt x="11504" y="0"/>
                    </a:moveTo>
                    <a:cubicBezTo>
                      <a:pt x="11215" y="12"/>
                      <a:pt x="10933" y="100"/>
                      <a:pt x="10687" y="255"/>
                    </a:cubicBezTo>
                    <a:cubicBezTo>
                      <a:pt x="10448" y="406"/>
                      <a:pt x="10251" y="616"/>
                      <a:pt x="10114" y="866"/>
                    </a:cubicBezTo>
                    <a:lnTo>
                      <a:pt x="262" y="18050"/>
                    </a:lnTo>
                    <a:cubicBezTo>
                      <a:pt x="70" y="18365"/>
                      <a:pt x="-20" y="18732"/>
                      <a:pt x="4" y="19100"/>
                    </a:cubicBezTo>
                    <a:cubicBezTo>
                      <a:pt x="22" y="19383"/>
                      <a:pt x="108" y="19657"/>
                      <a:pt x="253" y="19900"/>
                    </a:cubicBezTo>
                    <a:lnTo>
                      <a:pt x="785" y="20523"/>
                    </a:lnTo>
                    <a:lnTo>
                      <a:pt x="1892" y="21315"/>
                    </a:lnTo>
                    <a:cubicBezTo>
                      <a:pt x="2110" y="21465"/>
                      <a:pt x="2363" y="21554"/>
                      <a:pt x="2627" y="21574"/>
                    </a:cubicBezTo>
                    <a:cubicBezTo>
                      <a:pt x="2963" y="21600"/>
                      <a:pt x="3299" y="21512"/>
                      <a:pt x="3580" y="21324"/>
                    </a:cubicBezTo>
                    <a:lnTo>
                      <a:pt x="20688" y="11396"/>
                    </a:lnTo>
                    <a:cubicBezTo>
                      <a:pt x="20970" y="11211"/>
                      <a:pt x="21200" y="10957"/>
                      <a:pt x="21357" y="10658"/>
                    </a:cubicBezTo>
                    <a:cubicBezTo>
                      <a:pt x="21488" y="10407"/>
                      <a:pt x="21564" y="10131"/>
                      <a:pt x="21580" y="9849"/>
                    </a:cubicBezTo>
                    <a:lnTo>
                      <a:pt x="21580" y="0"/>
                    </a:lnTo>
                    <a:lnTo>
                      <a:pt x="11504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38100" cap="flat">
                <a:solidFill>
                  <a:schemeClr val="accent4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1506" name="Group"/>
            <p:cNvGrpSpPr/>
            <p:nvPr/>
          </p:nvGrpSpPr>
          <p:grpSpPr>
            <a:xfrm>
              <a:off x="2754485" y="357530"/>
              <a:ext cx="1318348" cy="533401"/>
              <a:chOff x="0" y="0"/>
              <a:chExt cx="1318347" cy="533400"/>
            </a:xfrm>
          </p:grpSpPr>
          <p:sp>
            <p:nvSpPr>
              <p:cNvPr id="1504" name="Rounded Rectangle"/>
              <p:cNvSpPr/>
              <p:nvPr/>
            </p:nvSpPr>
            <p:spPr>
              <a:xfrm>
                <a:off x="0" y="0"/>
                <a:ext cx="1318348" cy="533400"/>
              </a:xfrm>
              <a:prstGeom prst="roundRect">
                <a:avLst>
                  <a:gd name="adj" fmla="val 14721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accent1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1505" name="Type A"/>
              <p:cNvSpPr txBox="1"/>
              <p:nvPr/>
            </p:nvSpPr>
            <p:spPr>
              <a:xfrm>
                <a:off x="133424" y="50800"/>
                <a:ext cx="1051499" cy="4064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000" b="0">
                    <a:solidFill>
                      <a:srgbClr val="F6CF5E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 dirty="0">
                    <a:solidFill>
                      <a:schemeClr val="accent1"/>
                    </a:solidFill>
                  </a:rPr>
                  <a:t>Type A</a:t>
                </a:r>
              </a:p>
            </p:txBody>
          </p:sp>
        </p:grpSp>
        <p:grpSp>
          <p:nvGrpSpPr>
            <p:cNvPr id="1509" name="Group"/>
            <p:cNvGrpSpPr/>
            <p:nvPr/>
          </p:nvGrpSpPr>
          <p:grpSpPr>
            <a:xfrm>
              <a:off x="2754485" y="5886264"/>
              <a:ext cx="1318348" cy="533401"/>
              <a:chOff x="0" y="0"/>
              <a:chExt cx="1318347" cy="533400"/>
            </a:xfrm>
          </p:grpSpPr>
          <p:sp>
            <p:nvSpPr>
              <p:cNvPr id="1507" name="Rounded Rectangle"/>
              <p:cNvSpPr/>
              <p:nvPr/>
            </p:nvSpPr>
            <p:spPr>
              <a:xfrm>
                <a:off x="0" y="0"/>
                <a:ext cx="1318348" cy="533400"/>
              </a:xfrm>
              <a:prstGeom prst="roundRect">
                <a:avLst>
                  <a:gd name="adj" fmla="val 14721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accent3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1508" name="Type C"/>
              <p:cNvSpPr txBox="1"/>
              <p:nvPr/>
            </p:nvSpPr>
            <p:spPr>
              <a:xfrm>
                <a:off x="133424" y="50800"/>
                <a:ext cx="1051499" cy="4064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000" b="0">
                    <a:solidFill>
                      <a:srgbClr val="4D97ED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 dirty="0">
                    <a:solidFill>
                      <a:schemeClr val="accent3"/>
                    </a:solidFill>
                  </a:rPr>
                  <a:t>Type C</a:t>
                </a:r>
              </a:p>
            </p:txBody>
          </p:sp>
        </p:grpSp>
        <p:grpSp>
          <p:nvGrpSpPr>
            <p:cNvPr id="1512" name="Group"/>
            <p:cNvGrpSpPr/>
            <p:nvPr/>
          </p:nvGrpSpPr>
          <p:grpSpPr>
            <a:xfrm rot="16200000">
              <a:off x="-47982" y="3146959"/>
              <a:ext cx="1318348" cy="533401"/>
              <a:chOff x="0" y="0"/>
              <a:chExt cx="1318347" cy="533400"/>
            </a:xfrm>
          </p:grpSpPr>
          <p:sp>
            <p:nvSpPr>
              <p:cNvPr id="1510" name="Rounded Rectangle"/>
              <p:cNvSpPr/>
              <p:nvPr/>
            </p:nvSpPr>
            <p:spPr>
              <a:xfrm>
                <a:off x="0" y="0"/>
                <a:ext cx="1318348" cy="533400"/>
              </a:xfrm>
              <a:prstGeom prst="roundRect">
                <a:avLst>
                  <a:gd name="adj" fmla="val 14721"/>
                </a:avLst>
              </a:prstGeom>
              <a:solidFill>
                <a:schemeClr val="accent4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accent4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1511" name="Type D"/>
              <p:cNvSpPr txBox="1"/>
              <p:nvPr/>
            </p:nvSpPr>
            <p:spPr>
              <a:xfrm>
                <a:off x="133424" y="50800"/>
                <a:ext cx="1051499" cy="4064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000" b="0">
                    <a:solidFill>
                      <a:srgbClr val="894D82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 dirty="0">
                    <a:solidFill>
                      <a:schemeClr val="accent4"/>
                    </a:solidFill>
                  </a:rPr>
                  <a:t>Type D</a:t>
                </a:r>
              </a:p>
            </p:txBody>
          </p:sp>
        </p:grpSp>
        <p:grpSp>
          <p:nvGrpSpPr>
            <p:cNvPr id="1515" name="Group"/>
            <p:cNvGrpSpPr/>
            <p:nvPr/>
          </p:nvGrpSpPr>
          <p:grpSpPr>
            <a:xfrm rot="16200000">
              <a:off x="5556951" y="3146959"/>
              <a:ext cx="1318348" cy="533401"/>
              <a:chOff x="0" y="0"/>
              <a:chExt cx="1318347" cy="533400"/>
            </a:xfrm>
          </p:grpSpPr>
          <p:sp>
            <p:nvSpPr>
              <p:cNvPr id="1513" name="Rounded Rectangle"/>
              <p:cNvSpPr/>
              <p:nvPr/>
            </p:nvSpPr>
            <p:spPr>
              <a:xfrm>
                <a:off x="0" y="0"/>
                <a:ext cx="1318348" cy="533400"/>
              </a:xfrm>
              <a:prstGeom prst="roundRect">
                <a:avLst>
                  <a:gd name="adj" fmla="val 14721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accent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1514" name="Type B"/>
              <p:cNvSpPr txBox="1"/>
              <p:nvPr/>
            </p:nvSpPr>
            <p:spPr>
              <a:xfrm>
                <a:off x="133424" y="50800"/>
                <a:ext cx="1051499" cy="4064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000" b="0">
                    <a:solidFill>
                      <a:srgbClr val="EB7D76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 dirty="0">
                    <a:solidFill>
                      <a:schemeClr val="accent2"/>
                    </a:solidFill>
                  </a:rPr>
                  <a:t>Type B</a:t>
                </a:r>
              </a:p>
            </p:txBody>
          </p:sp>
        </p:grpSp>
        <p:sp>
          <p:nvSpPr>
            <p:cNvPr id="1516" name="AD"/>
            <p:cNvSpPr txBox="1"/>
            <p:nvPr/>
          </p:nvSpPr>
          <p:spPr>
            <a:xfrm>
              <a:off x="2351958" y="2476122"/>
              <a:ext cx="751193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600" b="0">
                  <a:solidFill>
                    <a:srgbClr val="FFFFFF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>
                  <a:solidFill>
                    <a:schemeClr val="bg1"/>
                  </a:solidFill>
                </a:rPr>
                <a:t>AD</a:t>
              </a:r>
            </a:p>
          </p:txBody>
        </p:sp>
        <p:sp>
          <p:nvSpPr>
            <p:cNvPr id="1517" name="AB"/>
            <p:cNvSpPr txBox="1"/>
            <p:nvPr/>
          </p:nvSpPr>
          <p:spPr>
            <a:xfrm>
              <a:off x="3642279" y="2476122"/>
              <a:ext cx="751192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600" b="0">
                  <a:solidFill>
                    <a:srgbClr val="FFFFFF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AB</a:t>
              </a:r>
            </a:p>
          </p:txBody>
        </p:sp>
        <p:sp>
          <p:nvSpPr>
            <p:cNvPr id="1518" name="CD"/>
            <p:cNvSpPr txBox="1"/>
            <p:nvPr/>
          </p:nvSpPr>
          <p:spPr>
            <a:xfrm>
              <a:off x="2354802" y="3741042"/>
              <a:ext cx="751193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600" b="0">
                  <a:solidFill>
                    <a:srgbClr val="FFFFFF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CD</a:t>
              </a:r>
            </a:p>
          </p:txBody>
        </p:sp>
        <p:sp>
          <p:nvSpPr>
            <p:cNvPr id="1519" name="BC"/>
            <p:cNvSpPr txBox="1"/>
            <p:nvPr/>
          </p:nvSpPr>
          <p:spPr>
            <a:xfrm>
              <a:off x="3645123" y="3741042"/>
              <a:ext cx="751192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600" b="0">
                  <a:solidFill>
                    <a:srgbClr val="FFFFFF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BC</a:t>
              </a:r>
            </a:p>
          </p:txBody>
        </p:sp>
      </p:grpSp>
      <p:grpSp>
        <p:nvGrpSpPr>
          <p:cNvPr id="1523" name="Group"/>
          <p:cNvGrpSpPr/>
          <p:nvPr/>
        </p:nvGrpSpPr>
        <p:grpSpPr>
          <a:xfrm>
            <a:off x="1501324" y="4612744"/>
            <a:ext cx="4975823" cy="2595025"/>
            <a:chOff x="0" y="0"/>
            <a:chExt cx="4975820" cy="2595023"/>
          </a:xfrm>
        </p:grpSpPr>
        <p:sp>
          <p:nvSpPr>
            <p:cNvPr id="1521" name="Type A: Placeholder text"/>
            <p:cNvSpPr txBox="1"/>
            <p:nvPr/>
          </p:nvSpPr>
          <p:spPr>
            <a:xfrm>
              <a:off x="818996" y="0"/>
              <a:ext cx="4156825" cy="5334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>
                <a:defRPr sz="2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Type A: Placeholder text</a:t>
              </a:r>
            </a:p>
          </p:txBody>
        </p:sp>
        <p:sp>
          <p:nvSpPr>
            <p:cNvPr id="1522" name="Lorem Ipsum is simply dummy text of the printing and typesetting industry. Lorem Ipsum has been the industry's standard dummy text ever since the 1500s, when an"/>
            <p:cNvSpPr txBox="1"/>
            <p:nvPr/>
          </p:nvSpPr>
          <p:spPr>
            <a:xfrm>
              <a:off x="0" y="588423"/>
              <a:ext cx="4975821" cy="2006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 text ever since the 1500s, when an</a:t>
              </a:r>
            </a:p>
          </p:txBody>
        </p:sp>
      </p:grpSp>
      <p:grpSp>
        <p:nvGrpSpPr>
          <p:cNvPr id="1526" name="Group"/>
          <p:cNvGrpSpPr/>
          <p:nvPr/>
        </p:nvGrpSpPr>
        <p:grpSpPr>
          <a:xfrm>
            <a:off x="1501324" y="7990944"/>
            <a:ext cx="4975823" cy="2595025"/>
            <a:chOff x="0" y="0"/>
            <a:chExt cx="4975820" cy="2595023"/>
          </a:xfrm>
        </p:grpSpPr>
        <p:sp>
          <p:nvSpPr>
            <p:cNvPr id="1524" name="Type A: Placeholder text"/>
            <p:cNvSpPr txBox="1"/>
            <p:nvPr/>
          </p:nvSpPr>
          <p:spPr>
            <a:xfrm>
              <a:off x="220748" y="0"/>
              <a:ext cx="4755073" cy="5334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>
                <a:defRPr sz="2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Type A: Placeholder text</a:t>
              </a:r>
            </a:p>
          </p:txBody>
        </p:sp>
        <p:sp>
          <p:nvSpPr>
            <p:cNvPr id="1525" name="Lorem Ipsum is simply dummy text of the printing and typesetting industry. Lorem Ipsum has been the industry's standard dummy text ever since the 1500s, when an"/>
            <p:cNvSpPr txBox="1"/>
            <p:nvPr/>
          </p:nvSpPr>
          <p:spPr>
            <a:xfrm>
              <a:off x="0" y="588423"/>
              <a:ext cx="4975821" cy="2006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 text ever since the 1500s, when an</a:t>
              </a:r>
            </a:p>
          </p:txBody>
        </p:sp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89F117CB-2D00-43CE-93A1-6F293233633D}"/>
              </a:ext>
            </a:extLst>
          </p:cNvPr>
          <p:cNvGrpSpPr/>
          <p:nvPr/>
        </p:nvGrpSpPr>
        <p:grpSpPr>
          <a:xfrm>
            <a:off x="17758393" y="4612744"/>
            <a:ext cx="4975823" cy="2595025"/>
            <a:chOff x="17758393" y="4612744"/>
            <a:chExt cx="4975823" cy="2595025"/>
          </a:xfrm>
        </p:grpSpPr>
        <p:sp>
          <p:nvSpPr>
            <p:cNvPr id="1528" name="Type B: Placeholder text"/>
            <p:cNvSpPr txBox="1"/>
            <p:nvPr/>
          </p:nvSpPr>
          <p:spPr>
            <a:xfrm>
              <a:off x="17758393" y="4612744"/>
              <a:ext cx="4156827" cy="5334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Type B: Placeholder text</a:t>
              </a:r>
            </a:p>
          </p:txBody>
        </p:sp>
        <p:sp>
          <p:nvSpPr>
            <p:cNvPr id="1529" name="Lorem Ipsum is simply dummy text of the printing and typesetting industry. Lorem Ipsum has been the industry's standard dummy text ever since the 1500s, when an"/>
            <p:cNvSpPr txBox="1"/>
            <p:nvPr/>
          </p:nvSpPr>
          <p:spPr>
            <a:xfrm>
              <a:off x="17758393" y="5201167"/>
              <a:ext cx="4975823" cy="20066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 text ever since the 1500s, when an</a:t>
              </a:r>
            </a:p>
          </p:txBody>
        </p:sp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FFC2A562-CCF0-43DD-AAF3-37CFEF08F6A4}"/>
              </a:ext>
            </a:extLst>
          </p:cNvPr>
          <p:cNvGrpSpPr/>
          <p:nvPr/>
        </p:nvGrpSpPr>
        <p:grpSpPr>
          <a:xfrm>
            <a:off x="17758393" y="7990944"/>
            <a:ext cx="4975823" cy="2595025"/>
            <a:chOff x="17758393" y="7990944"/>
            <a:chExt cx="4975823" cy="2595025"/>
          </a:xfrm>
        </p:grpSpPr>
        <p:sp>
          <p:nvSpPr>
            <p:cNvPr id="1530" name="Type B: Placeholder text"/>
            <p:cNvSpPr txBox="1"/>
            <p:nvPr/>
          </p:nvSpPr>
          <p:spPr>
            <a:xfrm>
              <a:off x="17758393" y="7990944"/>
              <a:ext cx="4755075" cy="533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Type B: Placeholder text</a:t>
              </a:r>
            </a:p>
          </p:txBody>
        </p:sp>
        <p:sp>
          <p:nvSpPr>
            <p:cNvPr id="1531" name="Lorem Ipsum is simply dummy text of the printing and typesetting industry. Lorem Ipsum has been the industry's standard dummy text ever since the 1500s, when an"/>
            <p:cNvSpPr txBox="1"/>
            <p:nvPr/>
          </p:nvSpPr>
          <p:spPr>
            <a:xfrm>
              <a:off x="17758393" y="8579367"/>
              <a:ext cx="4975823" cy="20066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 text ever since the 1500s, when an</a:t>
              </a:r>
            </a:p>
          </p:txBody>
        </p:sp>
      </p:grpSp>
      <p:sp>
        <p:nvSpPr>
          <p:cNvPr id="1533" name="Venn diagram Infographic"/>
          <p:cNvSpPr txBox="1"/>
          <p:nvPr/>
        </p:nvSpPr>
        <p:spPr>
          <a:xfrm>
            <a:off x="7975428" y="2221221"/>
            <a:ext cx="8433144" cy="810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4600" b="0">
                <a:solidFill>
                  <a:srgbClr val="2D3640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Venn diagram Infographic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162</Words>
  <Application>Microsoft Office PowerPoint</Application>
  <PresentationFormat>Произвольный</PresentationFormat>
  <Paragraphs>19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Barlow SemiBold</vt:lpstr>
      <vt:lpstr>Helvetica Neue</vt:lpstr>
      <vt:lpstr>Helvetica Neue Light</vt:lpstr>
      <vt:lpstr>Helvetica Neue Medium</vt:lpstr>
      <vt:lpstr>White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Anna</dc:creator>
  <cp:lastModifiedBy>Anna</cp:lastModifiedBy>
  <cp:revision>28</cp:revision>
  <dcterms:modified xsi:type="dcterms:W3CDTF">2020-09-21T12:07:37Z</dcterms:modified>
</cp:coreProperties>
</file>