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7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74" d="100"/>
          <a:sy n="74" d="100"/>
        </p:scale>
        <p:origin x="16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8" name="Group"/>
          <p:cNvGrpSpPr/>
          <p:nvPr/>
        </p:nvGrpSpPr>
        <p:grpSpPr>
          <a:xfrm>
            <a:off x="4321674" y="3416487"/>
            <a:ext cx="4352687" cy="4352689"/>
            <a:chOff x="0" y="0"/>
            <a:chExt cx="4352686" cy="4352687"/>
          </a:xfrm>
        </p:grpSpPr>
        <p:grpSp>
          <p:nvGrpSpPr>
            <p:cNvPr id="1361" name="Group"/>
            <p:cNvGrpSpPr/>
            <p:nvPr/>
          </p:nvGrpSpPr>
          <p:grpSpPr>
            <a:xfrm>
              <a:off x="0" y="0"/>
              <a:ext cx="4352686" cy="4352687"/>
              <a:chOff x="0" y="0"/>
              <a:chExt cx="4352685" cy="4352686"/>
            </a:xfrm>
          </p:grpSpPr>
          <p:sp>
            <p:nvSpPr>
              <p:cNvPr id="1353" name="Shape"/>
              <p:cNvSpPr/>
              <p:nvPr/>
            </p:nvSpPr>
            <p:spPr>
              <a:xfrm>
                <a:off x="927671" y="0"/>
                <a:ext cx="2485345" cy="21768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4" name="Shape"/>
              <p:cNvSpPr/>
              <p:nvPr/>
            </p:nvSpPr>
            <p:spPr>
              <a:xfrm>
                <a:off x="927671" y="2175859"/>
                <a:ext cx="2485345" cy="21768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5" name="Shape"/>
              <p:cNvSpPr/>
              <p:nvPr/>
            </p:nvSpPr>
            <p:spPr>
              <a:xfrm rot="5400000">
                <a:off x="-154259" y="1087201"/>
                <a:ext cx="2485345" cy="21768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6" name="Shape"/>
              <p:cNvSpPr/>
              <p:nvPr/>
            </p:nvSpPr>
            <p:spPr>
              <a:xfrm rot="5400000">
                <a:off x="2021600" y="1087201"/>
                <a:ext cx="2485345" cy="21768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600" extrusionOk="0">
                    <a:moveTo>
                      <a:pt x="5782" y="0"/>
                    </a:moveTo>
                    <a:lnTo>
                      <a:pt x="15716" y="0"/>
                    </a:lnTo>
                    <a:cubicBezTo>
                      <a:pt x="15856" y="9"/>
                      <a:pt x="15994" y="53"/>
                      <a:pt x="16118" y="128"/>
                    </a:cubicBezTo>
                    <a:cubicBezTo>
                      <a:pt x="16268" y="218"/>
                      <a:pt x="16395" y="350"/>
                      <a:pt x="16488" y="512"/>
                    </a:cubicBezTo>
                    <a:lnTo>
                      <a:pt x="21452" y="10340"/>
                    </a:lnTo>
                    <a:cubicBezTo>
                      <a:pt x="21545" y="10501"/>
                      <a:pt x="21589" y="10693"/>
                      <a:pt x="21576" y="10886"/>
                    </a:cubicBezTo>
                    <a:cubicBezTo>
                      <a:pt x="21566" y="11037"/>
                      <a:pt x="21521" y="11183"/>
                      <a:pt x="21446" y="11308"/>
                    </a:cubicBezTo>
                    <a:lnTo>
                      <a:pt x="16562" y="21016"/>
                    </a:lnTo>
                    <a:cubicBezTo>
                      <a:pt x="16493" y="21173"/>
                      <a:pt x="16392" y="21308"/>
                      <a:pt x="16266" y="21409"/>
                    </a:cubicBezTo>
                    <a:cubicBezTo>
                      <a:pt x="16132" y="21517"/>
                      <a:pt x="15976" y="21583"/>
                      <a:pt x="15813" y="21600"/>
                    </a:cubicBezTo>
                    <a:lnTo>
                      <a:pt x="5933" y="21600"/>
                    </a:lnTo>
                    <a:cubicBezTo>
                      <a:pt x="5755" y="21592"/>
                      <a:pt x="5581" y="21539"/>
                      <a:pt x="5422" y="21445"/>
                    </a:cubicBezTo>
                    <a:cubicBezTo>
                      <a:pt x="5235" y="21334"/>
                      <a:pt x="5076" y="21169"/>
                      <a:pt x="4961" y="20966"/>
                    </a:cubicBezTo>
                    <a:lnTo>
                      <a:pt x="127" y="11369"/>
                    </a:lnTo>
                    <a:cubicBezTo>
                      <a:pt x="54" y="11231"/>
                      <a:pt x="11" y="11075"/>
                      <a:pt x="2" y="10913"/>
                    </a:cubicBezTo>
                    <a:cubicBezTo>
                      <a:pt x="-11" y="10703"/>
                      <a:pt x="34" y="10493"/>
                      <a:pt x="130" y="10312"/>
                    </a:cubicBezTo>
                    <a:lnTo>
                      <a:pt x="5082" y="495"/>
                    </a:lnTo>
                    <a:cubicBezTo>
                      <a:pt x="5151" y="353"/>
                      <a:pt x="5250" y="233"/>
                      <a:pt x="5371" y="146"/>
                    </a:cubicBezTo>
                    <a:cubicBezTo>
                      <a:pt x="5494" y="57"/>
                      <a:pt x="5636" y="7"/>
                      <a:pt x="5782" y="0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7" name="Shape"/>
              <p:cNvSpPr/>
              <p:nvPr/>
            </p:nvSpPr>
            <p:spPr>
              <a:xfrm>
                <a:off x="2183891" y="924766"/>
                <a:ext cx="1237281" cy="12438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579" extrusionOk="0">
                    <a:moveTo>
                      <a:pt x="18785" y="4"/>
                    </a:moveTo>
                    <a:cubicBezTo>
                      <a:pt x="18501" y="23"/>
                      <a:pt x="18225" y="113"/>
                      <a:pt x="17982" y="259"/>
                    </a:cubicBezTo>
                    <a:lnTo>
                      <a:pt x="1116" y="9916"/>
                    </a:lnTo>
                    <a:cubicBezTo>
                      <a:pt x="760" y="10145"/>
                      <a:pt x="470" y="10463"/>
                      <a:pt x="274" y="10838"/>
                    </a:cubicBezTo>
                    <a:cubicBezTo>
                      <a:pt x="109" y="11153"/>
                      <a:pt x="15" y="11501"/>
                      <a:pt x="0" y="11856"/>
                    </a:cubicBezTo>
                    <a:lnTo>
                      <a:pt x="0" y="21579"/>
                    </a:lnTo>
                    <a:lnTo>
                      <a:pt x="9995" y="21579"/>
                    </a:lnTo>
                    <a:cubicBezTo>
                      <a:pt x="10324" y="21550"/>
                      <a:pt x="10639" y="21435"/>
                      <a:pt x="10908" y="21245"/>
                    </a:cubicBezTo>
                    <a:cubicBezTo>
                      <a:pt x="11159" y="21069"/>
                      <a:pt x="11362" y="20834"/>
                      <a:pt x="11500" y="20561"/>
                    </a:cubicBezTo>
                    <a:lnTo>
                      <a:pt x="21309" y="3586"/>
                    </a:lnTo>
                    <a:cubicBezTo>
                      <a:pt x="21462" y="3368"/>
                      <a:pt x="21553" y="3113"/>
                      <a:pt x="21574" y="2849"/>
                    </a:cubicBezTo>
                    <a:cubicBezTo>
                      <a:pt x="21600" y="2512"/>
                      <a:pt x="21511" y="2176"/>
                      <a:pt x="21322" y="1896"/>
                    </a:cubicBezTo>
                    <a:lnTo>
                      <a:pt x="20533" y="798"/>
                    </a:lnTo>
                    <a:lnTo>
                      <a:pt x="19840" y="263"/>
                    </a:lnTo>
                    <a:cubicBezTo>
                      <a:pt x="19524" y="70"/>
                      <a:pt x="19155" y="-21"/>
                      <a:pt x="18785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8" name="Shape"/>
              <p:cNvSpPr/>
              <p:nvPr/>
            </p:nvSpPr>
            <p:spPr>
              <a:xfrm>
                <a:off x="919665" y="924490"/>
                <a:ext cx="1249155" cy="1243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578" extrusionOk="0">
                    <a:moveTo>
                      <a:pt x="2578" y="4"/>
                    </a:moveTo>
                    <a:cubicBezTo>
                      <a:pt x="2298" y="24"/>
                      <a:pt x="2028" y="113"/>
                      <a:pt x="1787" y="259"/>
                    </a:cubicBezTo>
                    <a:lnTo>
                      <a:pt x="984" y="858"/>
                    </a:lnTo>
                    <a:lnTo>
                      <a:pt x="261" y="1848"/>
                    </a:lnTo>
                    <a:cubicBezTo>
                      <a:pt x="69" y="2162"/>
                      <a:pt x="-21" y="2529"/>
                      <a:pt x="4" y="2897"/>
                    </a:cubicBezTo>
                    <a:cubicBezTo>
                      <a:pt x="22" y="3178"/>
                      <a:pt x="108" y="3450"/>
                      <a:pt x="253" y="3691"/>
                    </a:cubicBezTo>
                    <a:lnTo>
                      <a:pt x="9869" y="20472"/>
                    </a:lnTo>
                    <a:cubicBezTo>
                      <a:pt x="10099" y="20827"/>
                      <a:pt x="10418" y="21116"/>
                      <a:pt x="10791" y="21310"/>
                    </a:cubicBezTo>
                    <a:cubicBezTo>
                      <a:pt x="11105" y="21473"/>
                      <a:pt x="11452" y="21564"/>
                      <a:pt x="11805" y="21578"/>
                    </a:cubicBezTo>
                    <a:lnTo>
                      <a:pt x="21579" y="21578"/>
                    </a:lnTo>
                    <a:lnTo>
                      <a:pt x="21579" y="11557"/>
                    </a:lnTo>
                    <a:cubicBezTo>
                      <a:pt x="21568" y="11264"/>
                      <a:pt x="21481" y="10980"/>
                      <a:pt x="21325" y="10732"/>
                    </a:cubicBezTo>
                    <a:cubicBezTo>
                      <a:pt x="21175" y="10491"/>
                      <a:pt x="20966" y="10293"/>
                      <a:pt x="20718" y="10157"/>
                    </a:cubicBezTo>
                    <a:lnTo>
                      <a:pt x="3627" y="263"/>
                    </a:lnTo>
                    <a:cubicBezTo>
                      <a:pt x="3313" y="71"/>
                      <a:pt x="2946" y="-22"/>
                      <a:pt x="2578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59" name="Shape"/>
              <p:cNvSpPr/>
              <p:nvPr/>
            </p:nvSpPr>
            <p:spPr>
              <a:xfrm>
                <a:off x="2183891" y="2184046"/>
                <a:ext cx="1237281" cy="1242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579" extrusionOk="0">
                    <a:moveTo>
                      <a:pt x="0" y="0"/>
                    </a:moveTo>
                    <a:lnTo>
                      <a:pt x="0" y="10043"/>
                    </a:lnTo>
                    <a:cubicBezTo>
                      <a:pt x="29" y="10370"/>
                      <a:pt x="145" y="10684"/>
                      <a:pt x="335" y="10953"/>
                    </a:cubicBezTo>
                    <a:cubicBezTo>
                      <a:pt x="514" y="11203"/>
                      <a:pt x="753" y="11404"/>
                      <a:pt x="1028" y="11541"/>
                    </a:cubicBezTo>
                    <a:lnTo>
                      <a:pt x="18088" y="21316"/>
                    </a:lnTo>
                    <a:cubicBezTo>
                      <a:pt x="18310" y="21467"/>
                      <a:pt x="18567" y="21556"/>
                      <a:pt x="18834" y="21575"/>
                    </a:cubicBezTo>
                    <a:cubicBezTo>
                      <a:pt x="19172" y="21600"/>
                      <a:pt x="19509" y="21512"/>
                      <a:pt x="19792" y="21325"/>
                    </a:cubicBezTo>
                    <a:lnTo>
                      <a:pt x="20664" y="20639"/>
                    </a:lnTo>
                    <a:lnTo>
                      <a:pt x="21310" y="19795"/>
                    </a:lnTo>
                    <a:cubicBezTo>
                      <a:pt x="21461" y="19576"/>
                      <a:pt x="21554" y="19319"/>
                      <a:pt x="21574" y="19053"/>
                    </a:cubicBezTo>
                    <a:cubicBezTo>
                      <a:pt x="21600" y="18716"/>
                      <a:pt x="21511" y="18380"/>
                      <a:pt x="21323" y="18099"/>
                    </a:cubicBezTo>
                    <a:lnTo>
                      <a:pt x="11350" y="897"/>
                    </a:lnTo>
                    <a:cubicBezTo>
                      <a:pt x="11164" y="613"/>
                      <a:pt x="10909" y="382"/>
                      <a:pt x="10608" y="224"/>
                    </a:cubicBezTo>
                    <a:cubicBezTo>
                      <a:pt x="10358" y="93"/>
                      <a:pt x="10083" y="17"/>
                      <a:pt x="98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60" name="Shape"/>
              <p:cNvSpPr/>
              <p:nvPr/>
            </p:nvSpPr>
            <p:spPr>
              <a:xfrm>
                <a:off x="919810" y="2184046"/>
                <a:ext cx="1249145" cy="1242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79" extrusionOk="0">
                    <a:moveTo>
                      <a:pt x="11504" y="0"/>
                    </a:moveTo>
                    <a:cubicBezTo>
                      <a:pt x="11215" y="12"/>
                      <a:pt x="10933" y="100"/>
                      <a:pt x="10687" y="255"/>
                    </a:cubicBezTo>
                    <a:cubicBezTo>
                      <a:pt x="10448" y="406"/>
                      <a:pt x="10251" y="616"/>
                      <a:pt x="10114" y="866"/>
                    </a:cubicBezTo>
                    <a:lnTo>
                      <a:pt x="262" y="18050"/>
                    </a:lnTo>
                    <a:cubicBezTo>
                      <a:pt x="70" y="18365"/>
                      <a:pt x="-20" y="18732"/>
                      <a:pt x="4" y="19100"/>
                    </a:cubicBezTo>
                    <a:cubicBezTo>
                      <a:pt x="22" y="19383"/>
                      <a:pt x="108" y="19657"/>
                      <a:pt x="253" y="19900"/>
                    </a:cubicBezTo>
                    <a:lnTo>
                      <a:pt x="785" y="20523"/>
                    </a:lnTo>
                    <a:lnTo>
                      <a:pt x="1892" y="21315"/>
                    </a:lnTo>
                    <a:cubicBezTo>
                      <a:pt x="2110" y="21465"/>
                      <a:pt x="2363" y="21554"/>
                      <a:pt x="2627" y="21574"/>
                    </a:cubicBezTo>
                    <a:cubicBezTo>
                      <a:pt x="2963" y="21600"/>
                      <a:pt x="3299" y="21512"/>
                      <a:pt x="3580" y="21324"/>
                    </a:cubicBezTo>
                    <a:lnTo>
                      <a:pt x="20688" y="11396"/>
                    </a:lnTo>
                    <a:cubicBezTo>
                      <a:pt x="20970" y="11211"/>
                      <a:pt x="21200" y="10957"/>
                      <a:pt x="21357" y="10658"/>
                    </a:cubicBezTo>
                    <a:cubicBezTo>
                      <a:pt x="21488" y="10407"/>
                      <a:pt x="21564" y="10131"/>
                      <a:pt x="21580" y="9849"/>
                    </a:cubicBezTo>
                    <a:lnTo>
                      <a:pt x="21580" y="0"/>
                    </a:lnTo>
                    <a:lnTo>
                      <a:pt x="1150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364" name="Group"/>
            <p:cNvGrpSpPr/>
            <p:nvPr/>
          </p:nvGrpSpPr>
          <p:grpSpPr>
            <a:xfrm>
              <a:off x="1756093" y="227940"/>
              <a:ext cx="840500" cy="340065"/>
              <a:chOff x="0" y="0"/>
              <a:chExt cx="840499" cy="340064"/>
            </a:xfrm>
          </p:grpSpPr>
          <p:sp>
            <p:nvSpPr>
              <p:cNvPr id="1362" name="Rounded Rectangle"/>
              <p:cNvSpPr/>
              <p:nvPr/>
            </p:nvSpPr>
            <p:spPr>
              <a:xfrm>
                <a:off x="0" y="0"/>
                <a:ext cx="840499" cy="340064"/>
              </a:xfrm>
              <a:prstGeom prst="roundRect">
                <a:avLst>
                  <a:gd name="adj" fmla="val 14721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63" name="Type A"/>
              <p:cNvSpPr txBox="1"/>
              <p:nvPr/>
            </p:nvSpPr>
            <p:spPr>
              <a:xfrm>
                <a:off x="85063" y="32387"/>
                <a:ext cx="670373" cy="30767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1400" b="0">
                    <a:solidFill>
                      <a:srgbClr val="F6CF5E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1"/>
                    </a:solidFill>
                  </a:rPr>
                  <a:t>Type A</a:t>
                </a:r>
              </a:p>
            </p:txBody>
          </p:sp>
        </p:grpSp>
        <p:grpSp>
          <p:nvGrpSpPr>
            <p:cNvPr id="1367" name="Group"/>
            <p:cNvGrpSpPr/>
            <p:nvPr/>
          </p:nvGrpSpPr>
          <p:grpSpPr>
            <a:xfrm>
              <a:off x="1756093" y="3752726"/>
              <a:ext cx="840500" cy="340066"/>
              <a:chOff x="0" y="0"/>
              <a:chExt cx="840499" cy="340065"/>
            </a:xfrm>
          </p:grpSpPr>
          <p:sp>
            <p:nvSpPr>
              <p:cNvPr id="1365" name="Rounded Rectangle"/>
              <p:cNvSpPr/>
              <p:nvPr/>
            </p:nvSpPr>
            <p:spPr>
              <a:xfrm>
                <a:off x="0" y="0"/>
                <a:ext cx="840499" cy="340064"/>
              </a:xfrm>
              <a:prstGeom prst="roundRect">
                <a:avLst>
                  <a:gd name="adj" fmla="val 14721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66" name="Type C"/>
              <p:cNvSpPr txBox="1"/>
              <p:nvPr/>
            </p:nvSpPr>
            <p:spPr>
              <a:xfrm>
                <a:off x="85063" y="32388"/>
                <a:ext cx="670373" cy="30767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1400" b="0">
                    <a:solidFill>
                      <a:srgbClr val="4D97ED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3"/>
                    </a:solidFill>
                  </a:rPr>
                  <a:t>Type C</a:t>
                </a:r>
              </a:p>
            </p:txBody>
          </p:sp>
        </p:grpSp>
        <p:grpSp>
          <p:nvGrpSpPr>
            <p:cNvPr id="1370" name="Group"/>
            <p:cNvGrpSpPr/>
            <p:nvPr/>
          </p:nvGrpSpPr>
          <p:grpSpPr>
            <a:xfrm rot="16200000">
              <a:off x="-30591" y="2006310"/>
              <a:ext cx="840500" cy="340065"/>
              <a:chOff x="0" y="0"/>
              <a:chExt cx="840499" cy="340064"/>
            </a:xfrm>
          </p:grpSpPr>
          <p:sp>
            <p:nvSpPr>
              <p:cNvPr id="1368" name="Rounded Rectangle"/>
              <p:cNvSpPr/>
              <p:nvPr/>
            </p:nvSpPr>
            <p:spPr>
              <a:xfrm>
                <a:off x="0" y="0"/>
                <a:ext cx="840499" cy="340064"/>
              </a:xfrm>
              <a:prstGeom prst="roundRect">
                <a:avLst>
                  <a:gd name="adj" fmla="val 14721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69" name="Type D"/>
              <p:cNvSpPr txBox="1"/>
              <p:nvPr/>
            </p:nvSpPr>
            <p:spPr>
              <a:xfrm>
                <a:off x="85062" y="32387"/>
                <a:ext cx="670373" cy="30767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1400" b="0">
                    <a:solidFill>
                      <a:srgbClr val="894D82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4"/>
                    </a:solidFill>
                  </a:rPr>
                  <a:t>Type D</a:t>
                </a:r>
              </a:p>
            </p:txBody>
          </p:sp>
        </p:grpSp>
        <p:grpSp>
          <p:nvGrpSpPr>
            <p:cNvPr id="1373" name="Group"/>
            <p:cNvGrpSpPr/>
            <p:nvPr/>
          </p:nvGrpSpPr>
          <p:grpSpPr>
            <a:xfrm rot="16200000">
              <a:off x="3542775" y="2006310"/>
              <a:ext cx="840501" cy="340065"/>
              <a:chOff x="0" y="0"/>
              <a:chExt cx="840499" cy="340064"/>
            </a:xfrm>
          </p:grpSpPr>
          <p:sp>
            <p:nvSpPr>
              <p:cNvPr id="1371" name="Rounded Rectangle"/>
              <p:cNvSpPr/>
              <p:nvPr/>
            </p:nvSpPr>
            <p:spPr>
              <a:xfrm>
                <a:off x="0" y="0"/>
                <a:ext cx="840499" cy="340064"/>
              </a:xfrm>
              <a:prstGeom prst="roundRect">
                <a:avLst>
                  <a:gd name="adj" fmla="val 1472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72" name="Type B"/>
              <p:cNvSpPr txBox="1"/>
              <p:nvPr/>
            </p:nvSpPr>
            <p:spPr>
              <a:xfrm>
                <a:off x="85063" y="32388"/>
                <a:ext cx="670373" cy="30767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noAutofit/>
              </a:bodyPr>
              <a:lstStyle>
                <a:lvl1pPr>
                  <a:defRPr sz="1400" b="0">
                    <a:solidFill>
                      <a:srgbClr val="EB7D76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accent2"/>
                    </a:solidFill>
                  </a:rPr>
                  <a:t>Type B</a:t>
                </a:r>
              </a:p>
            </p:txBody>
          </p:sp>
        </p:grpSp>
        <p:sp>
          <p:nvSpPr>
            <p:cNvPr id="1374" name="AD"/>
            <p:cNvSpPr txBox="1"/>
            <p:nvPr/>
          </p:nvSpPr>
          <p:spPr>
            <a:xfrm>
              <a:off x="1499466" y="1578626"/>
              <a:ext cx="478916" cy="39876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AD</a:t>
              </a:r>
            </a:p>
          </p:txBody>
        </p:sp>
        <p:sp>
          <p:nvSpPr>
            <p:cNvPr id="1375" name="AB"/>
            <p:cNvSpPr txBox="1"/>
            <p:nvPr/>
          </p:nvSpPr>
          <p:spPr>
            <a:xfrm>
              <a:off x="2322097" y="1578626"/>
              <a:ext cx="478915" cy="39876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AB</a:t>
              </a:r>
            </a:p>
          </p:txBody>
        </p:sp>
        <p:sp>
          <p:nvSpPr>
            <p:cNvPr id="1376" name="CD"/>
            <p:cNvSpPr txBox="1"/>
            <p:nvPr/>
          </p:nvSpPr>
          <p:spPr>
            <a:xfrm>
              <a:off x="1501280" y="2385062"/>
              <a:ext cx="478915" cy="39876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CD</a:t>
              </a:r>
            </a:p>
          </p:txBody>
        </p:sp>
        <p:sp>
          <p:nvSpPr>
            <p:cNvPr id="1377" name="BC"/>
            <p:cNvSpPr txBox="1"/>
            <p:nvPr/>
          </p:nvSpPr>
          <p:spPr>
            <a:xfrm>
              <a:off x="2323910" y="2385062"/>
              <a:ext cx="478915" cy="39876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BC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D2C9951-57D2-4829-BB2A-B9599271539F}"/>
              </a:ext>
            </a:extLst>
          </p:cNvPr>
          <p:cNvGrpSpPr/>
          <p:nvPr/>
        </p:nvGrpSpPr>
        <p:grpSpPr>
          <a:xfrm>
            <a:off x="759336" y="3408397"/>
            <a:ext cx="2695143" cy="2092089"/>
            <a:chOff x="759336" y="3408397"/>
            <a:chExt cx="2695143" cy="2092089"/>
          </a:xfrm>
        </p:grpSpPr>
        <p:sp>
          <p:nvSpPr>
            <p:cNvPr id="1379" name="Type A: Placeholder text"/>
            <p:cNvSpPr txBox="1"/>
            <p:nvPr/>
          </p:nvSpPr>
          <p:spPr>
            <a:xfrm>
              <a:off x="759336" y="3408397"/>
              <a:ext cx="2695143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380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800706" y="3722222"/>
              <a:ext cx="2653773" cy="177826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F071C0C5-68C8-45C8-89B1-C3D7ADB2583F}"/>
              </a:ext>
            </a:extLst>
          </p:cNvPr>
          <p:cNvGrpSpPr/>
          <p:nvPr/>
        </p:nvGrpSpPr>
        <p:grpSpPr>
          <a:xfrm>
            <a:off x="800706" y="5802770"/>
            <a:ext cx="2653772" cy="2092090"/>
            <a:chOff x="800706" y="5802770"/>
            <a:chExt cx="2653772" cy="2092090"/>
          </a:xfrm>
        </p:grpSpPr>
        <p:sp>
          <p:nvSpPr>
            <p:cNvPr id="1382" name="Type A: Placeholder text"/>
            <p:cNvSpPr txBox="1"/>
            <p:nvPr/>
          </p:nvSpPr>
          <p:spPr>
            <a:xfrm>
              <a:off x="918438" y="5802770"/>
              <a:ext cx="2536040" cy="333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383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800706" y="6116596"/>
              <a:ext cx="2653772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1386" name="Group"/>
          <p:cNvGrpSpPr/>
          <p:nvPr/>
        </p:nvGrpSpPr>
        <p:grpSpPr>
          <a:xfrm>
            <a:off x="9471143" y="3408397"/>
            <a:ext cx="2758776" cy="2092090"/>
            <a:chOff x="0" y="0"/>
            <a:chExt cx="2758774" cy="2092089"/>
          </a:xfrm>
        </p:grpSpPr>
        <p:sp>
          <p:nvSpPr>
            <p:cNvPr id="1384" name="Type B: Placeholder text"/>
            <p:cNvSpPr txBox="1"/>
            <p:nvPr/>
          </p:nvSpPr>
          <p:spPr>
            <a:xfrm>
              <a:off x="0" y="0"/>
              <a:ext cx="2758774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385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0" y="313826"/>
              <a:ext cx="2653772" cy="1778263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801275A-8011-48D4-9945-43C9A6287BF8}"/>
              </a:ext>
            </a:extLst>
          </p:cNvPr>
          <p:cNvGrpSpPr/>
          <p:nvPr/>
        </p:nvGrpSpPr>
        <p:grpSpPr>
          <a:xfrm>
            <a:off x="9471143" y="5802770"/>
            <a:ext cx="2653772" cy="2092090"/>
            <a:chOff x="9471143" y="5802770"/>
            <a:chExt cx="2653772" cy="2092090"/>
          </a:xfrm>
        </p:grpSpPr>
        <p:sp>
          <p:nvSpPr>
            <p:cNvPr id="1387" name="Type B: Placeholder text"/>
            <p:cNvSpPr txBox="1"/>
            <p:nvPr/>
          </p:nvSpPr>
          <p:spPr>
            <a:xfrm>
              <a:off x="9471143" y="5802770"/>
              <a:ext cx="2536040" cy="333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388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9471143" y="6116596"/>
              <a:ext cx="2653772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sp>
        <p:nvSpPr>
          <p:cNvPr id="1389" name="Venn diagram Infographic"/>
          <p:cNvSpPr txBox="1"/>
          <p:nvPr/>
        </p:nvSpPr>
        <p:spPr>
          <a:xfrm>
            <a:off x="3534292" y="2200651"/>
            <a:ext cx="5936216" cy="54715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spAutoFit/>
          </a:bodyPr>
          <a:lstStyle>
            <a:lvl1pPr>
              <a:defRPr sz="3200" b="0">
                <a:solidFill>
                  <a:srgbClr val="2D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Venn diagram Infographic</a:t>
            </a:r>
          </a:p>
        </p:txBody>
      </p:sp>
      <p:grpSp>
        <p:nvGrpSpPr>
          <p:cNvPr id="1392" name="Group"/>
          <p:cNvGrpSpPr/>
          <p:nvPr/>
        </p:nvGrpSpPr>
        <p:grpSpPr>
          <a:xfrm>
            <a:off x="9810379" y="969801"/>
            <a:ext cx="2269172" cy="472983"/>
            <a:chOff x="0" y="0"/>
            <a:chExt cx="2269171" cy="472980"/>
          </a:xfrm>
        </p:grpSpPr>
        <p:sp>
          <p:nvSpPr>
            <p:cNvPr id="1390" name="Template by HiSlide.io"/>
            <p:cNvSpPr/>
            <p:nvPr/>
          </p:nvSpPr>
          <p:spPr>
            <a:xfrm>
              <a:off x="0" y="0"/>
              <a:ext cx="2269171" cy="30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1391" name="PowerPoint - Keynote - Google Slides"/>
            <p:cNvSpPr/>
            <p:nvPr/>
          </p:nvSpPr>
          <p:spPr>
            <a:xfrm>
              <a:off x="13669" y="310544"/>
              <a:ext cx="2242534" cy="162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162</Words>
  <Application>Microsoft Office PowerPoint</Application>
  <PresentationFormat>Произвольный</PresentationFormat>
  <Paragraphs>19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Anna</cp:lastModifiedBy>
  <cp:revision>26</cp:revision>
  <dcterms:modified xsi:type="dcterms:W3CDTF">2020-09-21T12:07:00Z</dcterms:modified>
</cp:coreProperties>
</file>