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  <p:sldMasterId id="214748366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 SemiBold"/>
      <p:regular r:id="rId20"/>
      <p:bold r:id="rId21"/>
      <p:italic r:id="rId22"/>
      <p:boldItalic r:id="rId23"/>
    </p:embeddedFont>
    <p:embeddedFont>
      <p:font typeface="Barlow"/>
      <p:bold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SemiBold-regular.fntdata"/><Relationship Id="rId22" Type="http://schemas.openxmlformats.org/officeDocument/2006/relationships/font" Target="fonts/BarlowSemiBold-italic.fntdata"/><Relationship Id="rId21" Type="http://schemas.openxmlformats.org/officeDocument/2006/relationships/font" Target="fonts/BarlowSemiBold-bold.fntdata"/><Relationship Id="rId24" Type="http://schemas.openxmlformats.org/officeDocument/2006/relationships/font" Target="fonts/Barlow-bold.fntdata"/><Relationship Id="rId23" Type="http://schemas.openxmlformats.org/officeDocument/2006/relationships/font" Target="fonts/BarlowSemiBold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25" Type="http://schemas.openxmlformats.org/officeDocument/2006/relationships/font" Target="fonts/Barlow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19" Type="http://schemas.openxmlformats.org/officeDocument/2006/relationships/font" Target="fonts/HelveticaNeueLight-boldItalic.fntdata"/><Relationship Id="rId18" Type="http://schemas.openxmlformats.org/officeDocument/2006/relationships/font" Target="fonts/HelveticaNeue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c151faeba2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c151faeba2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6"/>
          <p:cNvGrpSpPr/>
          <p:nvPr/>
        </p:nvGrpSpPr>
        <p:grpSpPr>
          <a:xfrm>
            <a:off x="7065602" y="384225"/>
            <a:ext cx="1642163" cy="257805"/>
            <a:chOff x="-1134980" y="-28"/>
            <a:chExt cx="4379100" cy="687479"/>
          </a:xfrm>
        </p:grpSpPr>
        <p:sp>
          <p:nvSpPr>
            <p:cNvPr id="65" name="Google Shape;65;p16"/>
            <p:cNvSpPr txBox="1"/>
            <p:nvPr/>
          </p:nvSpPr>
          <p:spPr>
            <a:xfrm>
              <a:off x="-1134980" y="-28"/>
              <a:ext cx="4379100" cy="47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b="1" i="0" lang="en-GB" sz="900" u="none" cap="none" strike="noStrike">
                  <a:solidFill>
                    <a:schemeClr val="accent3"/>
                  </a:solidFill>
                  <a:latin typeface="Barlow"/>
                  <a:ea typeface="Barlow"/>
                  <a:cs typeface="Barlow"/>
                  <a:sym typeface="Barlow"/>
                </a:rPr>
                <a:t> </a:t>
              </a:r>
              <a:r>
                <a:rPr b="1" i="0" lang="en-GB" sz="900" u="sng" cap="none" strike="noStrike">
                  <a:solidFill>
                    <a:schemeClr val="hlink"/>
                  </a:solidFill>
                  <a:latin typeface="Barlow"/>
                  <a:ea typeface="Barlow"/>
                  <a:cs typeface="Barlow"/>
                  <a:sym typeface="Barlow"/>
                  <a:hlinkClick r:id="rId3"/>
                </a:rPr>
                <a:t>HiSlide.io</a:t>
              </a:r>
              <a:endParaRPr sz="500"/>
            </a:p>
          </p:txBody>
        </p:sp>
        <p:sp>
          <p:nvSpPr>
            <p:cNvPr id="66" name="Google Shape;66;p16"/>
            <p:cNvSpPr txBox="1"/>
            <p:nvPr/>
          </p:nvSpPr>
          <p:spPr>
            <a:xfrm>
              <a:off x="0" y="415583"/>
              <a:ext cx="3219755" cy="2718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400"/>
                <a:buFont typeface="Barlow Medium"/>
                <a:buNone/>
              </a:pPr>
              <a:r>
                <a:rPr b="0" i="0" lang="en-GB" sz="4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POWERPOINT - KEYNOTE - GOOGLE SLIDES</a:t>
              </a:r>
              <a:endParaRPr sz="500"/>
            </a:p>
          </p:txBody>
        </p:sp>
      </p:grpSp>
      <p:grpSp>
        <p:nvGrpSpPr>
          <p:cNvPr id="67" name="Google Shape;67;p16"/>
          <p:cNvGrpSpPr/>
          <p:nvPr/>
        </p:nvGrpSpPr>
        <p:grpSpPr>
          <a:xfrm>
            <a:off x="3291878" y="1569636"/>
            <a:ext cx="2560246" cy="2560246"/>
            <a:chOff x="1" y="-1"/>
            <a:chExt cx="6827320" cy="6827322"/>
          </a:xfrm>
        </p:grpSpPr>
        <p:grpSp>
          <p:nvGrpSpPr>
            <p:cNvPr id="68" name="Google Shape;68;p16"/>
            <p:cNvGrpSpPr/>
            <p:nvPr/>
          </p:nvGrpSpPr>
          <p:grpSpPr>
            <a:xfrm>
              <a:off x="1" y="-1"/>
              <a:ext cx="6827320" cy="6827322"/>
              <a:chOff x="1" y="0"/>
              <a:chExt cx="6827318" cy="6827320"/>
            </a:xfrm>
          </p:grpSpPr>
          <p:sp>
            <p:nvSpPr>
              <p:cNvPr id="69" name="Google Shape;69;p16"/>
              <p:cNvSpPr/>
              <p:nvPr/>
            </p:nvSpPr>
            <p:spPr>
              <a:xfrm>
                <a:off x="1455080" y="0"/>
                <a:ext cx="3898338" cy="3414419"/>
              </a:xfrm>
              <a:custGeom>
                <a:rect b="b" l="l" r="r" t="t"/>
                <a:pathLst>
                  <a:path extrusionOk="0" h="21600" w="21579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cap="flat" cmpd="sng" w="38100">
                <a:solidFill>
                  <a:schemeClr val="accent1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0" name="Google Shape;70;p16"/>
              <p:cNvSpPr/>
              <p:nvPr/>
            </p:nvSpPr>
            <p:spPr>
              <a:xfrm>
                <a:off x="1455080" y="3412900"/>
                <a:ext cx="3898338" cy="3414420"/>
              </a:xfrm>
              <a:custGeom>
                <a:rect b="b" l="l" r="r" t="t"/>
                <a:pathLst>
                  <a:path extrusionOk="0" h="21600" w="21579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cap="flat" cmpd="sng" w="38100">
                <a:solidFill>
                  <a:schemeClr val="accent3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1" name="Google Shape;71;p16"/>
              <p:cNvSpPr/>
              <p:nvPr/>
            </p:nvSpPr>
            <p:spPr>
              <a:xfrm rot="5400000">
                <a:off x="-241959" y="1705307"/>
                <a:ext cx="3898338" cy="3414419"/>
              </a:xfrm>
              <a:custGeom>
                <a:rect b="b" l="l" r="r" t="t"/>
                <a:pathLst>
                  <a:path extrusionOk="0" h="21600" w="21579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cap="flat" cmpd="sng" w="38100">
                <a:solidFill>
                  <a:schemeClr val="accent4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2" name="Google Shape;72;p16"/>
              <p:cNvSpPr/>
              <p:nvPr/>
            </p:nvSpPr>
            <p:spPr>
              <a:xfrm rot="5400000">
                <a:off x="3170940" y="1705307"/>
                <a:ext cx="3898338" cy="3414419"/>
              </a:xfrm>
              <a:custGeom>
                <a:rect b="b" l="l" r="r" t="t"/>
                <a:pathLst>
                  <a:path extrusionOk="0" h="21600" w="21579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cap="flat" cmpd="sng" w="38100">
                <a:solidFill>
                  <a:schemeClr val="accent2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3" name="Google Shape;73;p16"/>
              <p:cNvSpPr/>
              <p:nvPr/>
            </p:nvSpPr>
            <p:spPr>
              <a:xfrm>
                <a:off x="3425499" y="1450523"/>
                <a:ext cx="1940712" cy="1951010"/>
              </a:xfrm>
              <a:custGeom>
                <a:rect b="b" l="l" r="r" t="t"/>
                <a:pathLst>
                  <a:path extrusionOk="0" h="21579" w="21578">
                    <a:moveTo>
                      <a:pt x="18785" y="4"/>
                    </a:moveTo>
                    <a:cubicBezTo>
                      <a:pt x="18501" y="23"/>
                      <a:pt x="18225" y="113"/>
                      <a:pt x="17982" y="259"/>
                    </a:cubicBezTo>
                    <a:lnTo>
                      <a:pt x="1116" y="9916"/>
                    </a:lnTo>
                    <a:cubicBezTo>
                      <a:pt x="760" y="10145"/>
                      <a:pt x="470" y="10463"/>
                      <a:pt x="274" y="10838"/>
                    </a:cubicBezTo>
                    <a:cubicBezTo>
                      <a:pt x="109" y="11153"/>
                      <a:pt x="15" y="11501"/>
                      <a:pt x="0" y="11856"/>
                    </a:cubicBezTo>
                    <a:lnTo>
                      <a:pt x="0" y="21579"/>
                    </a:lnTo>
                    <a:lnTo>
                      <a:pt x="9995" y="21579"/>
                    </a:lnTo>
                    <a:cubicBezTo>
                      <a:pt x="10324" y="21550"/>
                      <a:pt x="10639" y="21435"/>
                      <a:pt x="10908" y="21245"/>
                    </a:cubicBezTo>
                    <a:cubicBezTo>
                      <a:pt x="11159" y="21069"/>
                      <a:pt x="11362" y="20834"/>
                      <a:pt x="11500" y="20561"/>
                    </a:cubicBezTo>
                    <a:lnTo>
                      <a:pt x="21309" y="3586"/>
                    </a:lnTo>
                    <a:cubicBezTo>
                      <a:pt x="21462" y="3368"/>
                      <a:pt x="21553" y="3113"/>
                      <a:pt x="21574" y="2849"/>
                    </a:cubicBezTo>
                    <a:cubicBezTo>
                      <a:pt x="21600" y="2512"/>
                      <a:pt x="21511" y="2176"/>
                      <a:pt x="21322" y="1896"/>
                    </a:cubicBezTo>
                    <a:lnTo>
                      <a:pt x="20533" y="798"/>
                    </a:lnTo>
                    <a:lnTo>
                      <a:pt x="19840" y="263"/>
                    </a:lnTo>
                    <a:cubicBezTo>
                      <a:pt x="19524" y="70"/>
                      <a:pt x="19155" y="-21"/>
                      <a:pt x="18785" y="4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38100">
                <a:solidFill>
                  <a:schemeClr val="accent2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4" name="Google Shape;74;p16"/>
              <p:cNvSpPr/>
              <p:nvPr/>
            </p:nvSpPr>
            <p:spPr>
              <a:xfrm>
                <a:off x="1442523" y="1450091"/>
                <a:ext cx="1959335" cy="1951032"/>
              </a:xfrm>
              <a:custGeom>
                <a:rect b="b" l="l" r="r" t="t"/>
                <a:pathLst>
                  <a:path extrusionOk="0" h="21578" w="21579">
                    <a:moveTo>
                      <a:pt x="2578" y="4"/>
                    </a:moveTo>
                    <a:cubicBezTo>
                      <a:pt x="2298" y="24"/>
                      <a:pt x="2028" y="113"/>
                      <a:pt x="1787" y="259"/>
                    </a:cubicBezTo>
                    <a:lnTo>
                      <a:pt x="984" y="858"/>
                    </a:lnTo>
                    <a:lnTo>
                      <a:pt x="261" y="1848"/>
                    </a:lnTo>
                    <a:cubicBezTo>
                      <a:pt x="69" y="2162"/>
                      <a:pt x="-21" y="2529"/>
                      <a:pt x="4" y="2897"/>
                    </a:cubicBezTo>
                    <a:cubicBezTo>
                      <a:pt x="22" y="3178"/>
                      <a:pt x="108" y="3450"/>
                      <a:pt x="253" y="3691"/>
                    </a:cubicBezTo>
                    <a:lnTo>
                      <a:pt x="9869" y="20472"/>
                    </a:lnTo>
                    <a:cubicBezTo>
                      <a:pt x="10099" y="20827"/>
                      <a:pt x="10418" y="21116"/>
                      <a:pt x="10791" y="21310"/>
                    </a:cubicBezTo>
                    <a:cubicBezTo>
                      <a:pt x="11105" y="21473"/>
                      <a:pt x="11452" y="21564"/>
                      <a:pt x="11805" y="21578"/>
                    </a:cubicBezTo>
                    <a:lnTo>
                      <a:pt x="21579" y="21578"/>
                    </a:lnTo>
                    <a:lnTo>
                      <a:pt x="21579" y="11557"/>
                    </a:lnTo>
                    <a:cubicBezTo>
                      <a:pt x="21568" y="11264"/>
                      <a:pt x="21481" y="10980"/>
                      <a:pt x="21325" y="10732"/>
                    </a:cubicBezTo>
                    <a:cubicBezTo>
                      <a:pt x="21175" y="10491"/>
                      <a:pt x="20966" y="10293"/>
                      <a:pt x="20718" y="10157"/>
                    </a:cubicBezTo>
                    <a:lnTo>
                      <a:pt x="3627" y="263"/>
                    </a:lnTo>
                    <a:cubicBezTo>
                      <a:pt x="3313" y="71"/>
                      <a:pt x="2946" y="-22"/>
                      <a:pt x="2578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 cmpd="sng" w="38100">
                <a:solidFill>
                  <a:schemeClr val="accent1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5" name="Google Shape;75;p16"/>
              <p:cNvSpPr/>
              <p:nvPr/>
            </p:nvSpPr>
            <p:spPr>
              <a:xfrm>
                <a:off x="3425499" y="3425743"/>
                <a:ext cx="1940712" cy="1948650"/>
              </a:xfrm>
              <a:custGeom>
                <a:rect b="b" l="l" r="r" t="t"/>
                <a:pathLst>
                  <a:path extrusionOk="0" h="21579" w="21579">
                    <a:moveTo>
                      <a:pt x="0" y="0"/>
                    </a:moveTo>
                    <a:lnTo>
                      <a:pt x="0" y="10043"/>
                    </a:lnTo>
                    <a:cubicBezTo>
                      <a:pt x="29" y="10370"/>
                      <a:pt x="145" y="10684"/>
                      <a:pt x="335" y="10953"/>
                    </a:cubicBezTo>
                    <a:cubicBezTo>
                      <a:pt x="514" y="11203"/>
                      <a:pt x="753" y="11404"/>
                      <a:pt x="1028" y="11541"/>
                    </a:cubicBezTo>
                    <a:lnTo>
                      <a:pt x="18088" y="21316"/>
                    </a:lnTo>
                    <a:cubicBezTo>
                      <a:pt x="18310" y="21467"/>
                      <a:pt x="18567" y="21556"/>
                      <a:pt x="18834" y="21575"/>
                    </a:cubicBezTo>
                    <a:cubicBezTo>
                      <a:pt x="19172" y="21600"/>
                      <a:pt x="19509" y="21512"/>
                      <a:pt x="19792" y="21325"/>
                    </a:cubicBezTo>
                    <a:lnTo>
                      <a:pt x="20664" y="20639"/>
                    </a:lnTo>
                    <a:lnTo>
                      <a:pt x="21310" y="19795"/>
                    </a:lnTo>
                    <a:cubicBezTo>
                      <a:pt x="21461" y="19576"/>
                      <a:pt x="21554" y="19319"/>
                      <a:pt x="21574" y="19053"/>
                    </a:cubicBezTo>
                    <a:cubicBezTo>
                      <a:pt x="21600" y="18716"/>
                      <a:pt x="21511" y="18380"/>
                      <a:pt x="21323" y="18099"/>
                    </a:cubicBezTo>
                    <a:lnTo>
                      <a:pt x="11350" y="897"/>
                    </a:lnTo>
                    <a:cubicBezTo>
                      <a:pt x="11164" y="613"/>
                      <a:pt x="10909" y="382"/>
                      <a:pt x="10608" y="224"/>
                    </a:cubicBezTo>
                    <a:cubicBezTo>
                      <a:pt x="10358" y="93"/>
                      <a:pt x="10083" y="17"/>
                      <a:pt x="980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38100">
                <a:solidFill>
                  <a:schemeClr val="accent3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6" name="Google Shape;76;p16"/>
              <p:cNvSpPr/>
              <p:nvPr/>
            </p:nvSpPr>
            <p:spPr>
              <a:xfrm>
                <a:off x="1442749" y="3425743"/>
                <a:ext cx="1959321" cy="1948654"/>
              </a:xfrm>
              <a:custGeom>
                <a:rect b="b" l="l" r="r" t="t"/>
                <a:pathLst>
                  <a:path extrusionOk="0" h="21579" w="21580">
                    <a:moveTo>
                      <a:pt x="11504" y="0"/>
                    </a:moveTo>
                    <a:cubicBezTo>
                      <a:pt x="11215" y="12"/>
                      <a:pt x="10933" y="100"/>
                      <a:pt x="10687" y="255"/>
                    </a:cubicBezTo>
                    <a:cubicBezTo>
                      <a:pt x="10448" y="406"/>
                      <a:pt x="10251" y="616"/>
                      <a:pt x="10114" y="866"/>
                    </a:cubicBezTo>
                    <a:lnTo>
                      <a:pt x="262" y="18050"/>
                    </a:lnTo>
                    <a:cubicBezTo>
                      <a:pt x="70" y="18365"/>
                      <a:pt x="-20" y="18732"/>
                      <a:pt x="4" y="19100"/>
                    </a:cubicBezTo>
                    <a:cubicBezTo>
                      <a:pt x="22" y="19383"/>
                      <a:pt x="108" y="19657"/>
                      <a:pt x="253" y="19900"/>
                    </a:cubicBezTo>
                    <a:lnTo>
                      <a:pt x="785" y="20523"/>
                    </a:lnTo>
                    <a:lnTo>
                      <a:pt x="1892" y="21315"/>
                    </a:lnTo>
                    <a:cubicBezTo>
                      <a:pt x="2110" y="21465"/>
                      <a:pt x="2363" y="21554"/>
                      <a:pt x="2627" y="21574"/>
                    </a:cubicBezTo>
                    <a:cubicBezTo>
                      <a:pt x="2963" y="21600"/>
                      <a:pt x="3299" y="21512"/>
                      <a:pt x="3580" y="21324"/>
                    </a:cubicBezTo>
                    <a:lnTo>
                      <a:pt x="20688" y="11396"/>
                    </a:lnTo>
                    <a:cubicBezTo>
                      <a:pt x="20970" y="11211"/>
                      <a:pt x="21200" y="10957"/>
                      <a:pt x="21357" y="10658"/>
                    </a:cubicBezTo>
                    <a:cubicBezTo>
                      <a:pt x="21488" y="10407"/>
                      <a:pt x="21564" y="10131"/>
                      <a:pt x="21580" y="9849"/>
                    </a:cubicBezTo>
                    <a:lnTo>
                      <a:pt x="21580" y="0"/>
                    </a:lnTo>
                    <a:lnTo>
                      <a:pt x="11504" y="0"/>
                    </a:lnTo>
                    <a:close/>
                  </a:path>
                </a:pathLst>
              </a:custGeom>
              <a:solidFill>
                <a:schemeClr val="accent4"/>
              </a:solidFill>
              <a:ln cap="flat" cmpd="sng" w="38100">
                <a:solidFill>
                  <a:schemeClr val="accent4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77" name="Google Shape;77;p16"/>
            <p:cNvGrpSpPr/>
            <p:nvPr/>
          </p:nvGrpSpPr>
          <p:grpSpPr>
            <a:xfrm>
              <a:off x="2754485" y="357530"/>
              <a:ext cx="1318349" cy="533401"/>
              <a:chOff x="0" y="0"/>
              <a:chExt cx="1318348" cy="533400"/>
            </a:xfrm>
          </p:grpSpPr>
          <p:sp>
            <p:nvSpPr>
              <p:cNvPr id="78" name="Google Shape;78;p16"/>
              <p:cNvSpPr/>
              <p:nvPr/>
            </p:nvSpPr>
            <p:spPr>
              <a:xfrm>
                <a:off x="0" y="0"/>
                <a:ext cx="1318348" cy="533400"/>
              </a:xfrm>
              <a:prstGeom prst="roundRect">
                <a:avLst>
                  <a:gd fmla="val 14721" name="adj"/>
                </a:avLst>
              </a:prstGeom>
              <a:solidFill>
                <a:srgbClr val="FFEAB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FFEAB2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9" name="Google Shape;79;p16"/>
              <p:cNvSpPr txBox="1"/>
              <p:nvPr/>
            </p:nvSpPr>
            <p:spPr>
              <a:xfrm>
                <a:off x="133424" y="50800"/>
                <a:ext cx="1051499" cy="40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1"/>
                  </a:buClr>
                  <a:buSzPts val="800"/>
                  <a:buFont typeface="Barlow SemiBold"/>
                  <a:buNone/>
                </a:pPr>
                <a:r>
                  <a:rPr b="0" i="0" lang="en-GB" sz="800" u="none" cap="none" strike="noStrike">
                    <a:solidFill>
                      <a:schemeClr val="accen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Type A</a:t>
                </a:r>
                <a:endParaRPr sz="500"/>
              </a:p>
            </p:txBody>
          </p:sp>
        </p:grpSp>
        <p:grpSp>
          <p:nvGrpSpPr>
            <p:cNvPr id="80" name="Google Shape;80;p16"/>
            <p:cNvGrpSpPr/>
            <p:nvPr/>
          </p:nvGrpSpPr>
          <p:grpSpPr>
            <a:xfrm>
              <a:off x="2754485" y="5886264"/>
              <a:ext cx="1318349" cy="533401"/>
              <a:chOff x="0" y="0"/>
              <a:chExt cx="1318348" cy="533400"/>
            </a:xfrm>
          </p:grpSpPr>
          <p:sp>
            <p:nvSpPr>
              <p:cNvPr id="81" name="Google Shape;81;p16"/>
              <p:cNvSpPr/>
              <p:nvPr/>
            </p:nvSpPr>
            <p:spPr>
              <a:xfrm>
                <a:off x="0" y="0"/>
                <a:ext cx="1318348" cy="533400"/>
              </a:xfrm>
              <a:prstGeom prst="roundRect">
                <a:avLst>
                  <a:gd fmla="val 14721" name="adj"/>
                </a:avLst>
              </a:prstGeom>
              <a:solidFill>
                <a:srgbClr val="A5D5FB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A5D5FB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2" name="Google Shape;82;p16"/>
              <p:cNvSpPr txBox="1"/>
              <p:nvPr/>
            </p:nvSpPr>
            <p:spPr>
              <a:xfrm>
                <a:off x="133424" y="50800"/>
                <a:ext cx="1051499" cy="40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800"/>
                  <a:buFont typeface="Barlow SemiBold"/>
                  <a:buNone/>
                </a:pPr>
                <a:r>
                  <a:rPr b="0" i="0" lang="en-GB" sz="800" u="none" cap="none" strike="noStrike">
                    <a:solidFill>
                      <a:schemeClr val="accent3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Type C</a:t>
                </a:r>
                <a:endParaRPr sz="500"/>
              </a:p>
            </p:txBody>
          </p:sp>
        </p:grpSp>
        <p:grpSp>
          <p:nvGrpSpPr>
            <p:cNvPr id="83" name="Google Shape;83;p16"/>
            <p:cNvGrpSpPr/>
            <p:nvPr/>
          </p:nvGrpSpPr>
          <p:grpSpPr>
            <a:xfrm rot="-5400000">
              <a:off x="-47983" y="3146958"/>
              <a:ext cx="1318349" cy="533401"/>
              <a:chOff x="0" y="0"/>
              <a:chExt cx="1318348" cy="533400"/>
            </a:xfrm>
          </p:grpSpPr>
          <p:sp>
            <p:nvSpPr>
              <p:cNvPr id="84" name="Google Shape;84;p16"/>
              <p:cNvSpPr/>
              <p:nvPr/>
            </p:nvSpPr>
            <p:spPr>
              <a:xfrm>
                <a:off x="0" y="0"/>
                <a:ext cx="1318348" cy="533400"/>
              </a:xfrm>
              <a:prstGeom prst="roundRect">
                <a:avLst>
                  <a:gd fmla="val 14721" name="adj"/>
                </a:avLst>
              </a:prstGeom>
              <a:solidFill>
                <a:srgbClr val="D8AFD0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D8AFD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5" name="Google Shape;85;p16"/>
              <p:cNvSpPr txBox="1"/>
              <p:nvPr/>
            </p:nvSpPr>
            <p:spPr>
              <a:xfrm>
                <a:off x="133424" y="50800"/>
                <a:ext cx="1051499" cy="40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4"/>
                  </a:buClr>
                  <a:buSzPts val="800"/>
                  <a:buFont typeface="Barlow SemiBold"/>
                  <a:buNone/>
                </a:pPr>
                <a:r>
                  <a:rPr b="0" i="0" lang="en-GB" sz="800" u="none" cap="none" strike="noStrike">
                    <a:solidFill>
                      <a:schemeClr val="accent4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Type D</a:t>
                </a:r>
                <a:endParaRPr sz="500"/>
              </a:p>
            </p:txBody>
          </p:sp>
        </p:grpSp>
        <p:grpSp>
          <p:nvGrpSpPr>
            <p:cNvPr id="86" name="Google Shape;86;p16"/>
            <p:cNvGrpSpPr/>
            <p:nvPr/>
          </p:nvGrpSpPr>
          <p:grpSpPr>
            <a:xfrm rot="-5400000">
              <a:off x="5556950" y="3146958"/>
              <a:ext cx="1318349" cy="533401"/>
              <a:chOff x="0" y="0"/>
              <a:chExt cx="1318348" cy="533400"/>
            </a:xfrm>
          </p:grpSpPr>
          <p:sp>
            <p:nvSpPr>
              <p:cNvPr id="87" name="Google Shape;87;p16"/>
              <p:cNvSpPr/>
              <p:nvPr/>
            </p:nvSpPr>
            <p:spPr>
              <a:xfrm>
                <a:off x="0" y="0"/>
                <a:ext cx="1318348" cy="533400"/>
              </a:xfrm>
              <a:prstGeom prst="roundRect">
                <a:avLst>
                  <a:gd fmla="val 14721" name="adj"/>
                </a:avLst>
              </a:prstGeom>
              <a:solidFill>
                <a:srgbClr val="FDC6C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FDC6C4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8" name="Google Shape;88;p16"/>
              <p:cNvSpPr txBox="1"/>
              <p:nvPr/>
            </p:nvSpPr>
            <p:spPr>
              <a:xfrm>
                <a:off x="133424" y="50800"/>
                <a:ext cx="1051499" cy="40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2"/>
                  </a:buClr>
                  <a:buSzPts val="800"/>
                  <a:buFont typeface="Barlow SemiBold"/>
                  <a:buNone/>
                </a:pPr>
                <a:r>
                  <a:rPr b="0" i="0" lang="en-GB" sz="800" u="none" cap="none" strike="noStrike">
                    <a:solidFill>
                      <a:schemeClr val="accent2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Type B</a:t>
                </a:r>
                <a:endParaRPr sz="500"/>
              </a:p>
            </p:txBody>
          </p:sp>
        </p:grpSp>
        <p:sp>
          <p:nvSpPr>
            <p:cNvPr id="89" name="Google Shape;89;p16"/>
            <p:cNvSpPr txBox="1"/>
            <p:nvPr/>
          </p:nvSpPr>
          <p:spPr>
            <a:xfrm>
              <a:off x="2351958" y="2476122"/>
              <a:ext cx="75119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Barlow SemiBold"/>
                <a:buNone/>
              </a:pPr>
              <a:r>
                <a:rPr b="0" i="0" lang="en-GB" sz="10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AD</a:t>
              </a:r>
              <a:endParaRPr sz="500"/>
            </a:p>
          </p:txBody>
        </p:sp>
        <p:sp>
          <p:nvSpPr>
            <p:cNvPr id="90" name="Google Shape;90;p16"/>
            <p:cNvSpPr txBox="1"/>
            <p:nvPr/>
          </p:nvSpPr>
          <p:spPr>
            <a:xfrm>
              <a:off x="3642279" y="2476122"/>
              <a:ext cx="75119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Barlow SemiBold"/>
                <a:buNone/>
              </a:pPr>
              <a:r>
                <a:rPr b="0" i="0" lang="en-GB" sz="10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AB</a:t>
              </a:r>
              <a:endParaRPr sz="500"/>
            </a:p>
          </p:txBody>
        </p:sp>
        <p:sp>
          <p:nvSpPr>
            <p:cNvPr id="91" name="Google Shape;91;p16"/>
            <p:cNvSpPr txBox="1"/>
            <p:nvPr/>
          </p:nvSpPr>
          <p:spPr>
            <a:xfrm>
              <a:off x="2354802" y="3741042"/>
              <a:ext cx="75119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Barlow SemiBold"/>
                <a:buNone/>
              </a:pPr>
              <a:r>
                <a:rPr b="0" i="0" lang="en-GB" sz="10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CD</a:t>
              </a:r>
              <a:endParaRPr sz="500"/>
            </a:p>
          </p:txBody>
        </p:sp>
        <p:sp>
          <p:nvSpPr>
            <p:cNvPr id="92" name="Google Shape;92;p16"/>
            <p:cNvSpPr txBox="1"/>
            <p:nvPr/>
          </p:nvSpPr>
          <p:spPr>
            <a:xfrm>
              <a:off x="3645123" y="3741042"/>
              <a:ext cx="75119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Barlow SemiBold"/>
                <a:buNone/>
              </a:pPr>
              <a:r>
                <a:rPr b="0" i="0" lang="en-GB" sz="10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BC</a:t>
              </a:r>
              <a:endParaRPr sz="500"/>
            </a:p>
          </p:txBody>
        </p:sp>
      </p:grpSp>
      <p:grpSp>
        <p:nvGrpSpPr>
          <p:cNvPr id="93" name="Google Shape;93;p16"/>
          <p:cNvGrpSpPr/>
          <p:nvPr/>
        </p:nvGrpSpPr>
        <p:grpSpPr>
          <a:xfrm>
            <a:off x="562997" y="1729775"/>
            <a:ext cx="1865934" cy="973139"/>
            <a:chOff x="0" y="-11"/>
            <a:chExt cx="4975821" cy="2595035"/>
          </a:xfrm>
        </p:grpSpPr>
        <p:sp>
          <p:nvSpPr>
            <p:cNvPr id="94" name="Google Shape;94;p16"/>
            <p:cNvSpPr txBox="1"/>
            <p:nvPr/>
          </p:nvSpPr>
          <p:spPr>
            <a:xfrm>
              <a:off x="7" y="-11"/>
              <a:ext cx="4975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Type A: Placeholder text</a:t>
              </a:r>
              <a:endParaRPr sz="500"/>
            </a:p>
          </p:txBody>
        </p:sp>
        <p:sp>
          <p:nvSpPr>
            <p:cNvPr id="95" name="Google Shape;95;p16"/>
            <p:cNvSpPr txBox="1"/>
            <p:nvPr/>
          </p:nvSpPr>
          <p:spPr>
            <a:xfrm>
              <a:off x="0" y="588423"/>
              <a:ext cx="4975821" cy="2006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</a:t>
              </a:r>
              <a:endParaRPr sz="500"/>
            </a:p>
          </p:txBody>
        </p:sp>
      </p:grpSp>
      <p:grpSp>
        <p:nvGrpSpPr>
          <p:cNvPr id="96" name="Google Shape;96;p16"/>
          <p:cNvGrpSpPr/>
          <p:nvPr/>
        </p:nvGrpSpPr>
        <p:grpSpPr>
          <a:xfrm>
            <a:off x="562997" y="2996604"/>
            <a:ext cx="1865934" cy="973135"/>
            <a:chOff x="0" y="0"/>
            <a:chExt cx="4975821" cy="2595024"/>
          </a:xfrm>
        </p:grpSpPr>
        <p:sp>
          <p:nvSpPr>
            <p:cNvPr id="97" name="Google Shape;97;p16"/>
            <p:cNvSpPr txBox="1"/>
            <p:nvPr/>
          </p:nvSpPr>
          <p:spPr>
            <a:xfrm>
              <a:off x="220748" y="0"/>
              <a:ext cx="4755073" cy="53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Type A: Placeholder text</a:t>
              </a:r>
              <a:endParaRPr sz="500"/>
            </a:p>
          </p:txBody>
        </p:sp>
        <p:sp>
          <p:nvSpPr>
            <p:cNvPr id="98" name="Google Shape;98;p16"/>
            <p:cNvSpPr txBox="1"/>
            <p:nvPr/>
          </p:nvSpPr>
          <p:spPr>
            <a:xfrm>
              <a:off x="0" y="588423"/>
              <a:ext cx="4975821" cy="2006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</a:t>
              </a:r>
              <a:endParaRPr sz="500"/>
            </a:p>
          </p:txBody>
        </p:sp>
      </p:grpSp>
      <p:grpSp>
        <p:nvGrpSpPr>
          <p:cNvPr id="99" name="Google Shape;99;p16"/>
          <p:cNvGrpSpPr/>
          <p:nvPr/>
        </p:nvGrpSpPr>
        <p:grpSpPr>
          <a:xfrm>
            <a:off x="6659397" y="1729775"/>
            <a:ext cx="1865934" cy="973138"/>
            <a:chOff x="17758393" y="4612733"/>
            <a:chExt cx="4975823" cy="2595036"/>
          </a:xfrm>
        </p:grpSpPr>
        <p:sp>
          <p:nvSpPr>
            <p:cNvPr id="100" name="Google Shape;100;p16"/>
            <p:cNvSpPr txBox="1"/>
            <p:nvPr/>
          </p:nvSpPr>
          <p:spPr>
            <a:xfrm>
              <a:off x="17758401" y="4612733"/>
              <a:ext cx="45480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Type B: Placeholder text</a:t>
              </a:r>
              <a:endParaRPr sz="500"/>
            </a:p>
          </p:txBody>
        </p:sp>
        <p:sp>
          <p:nvSpPr>
            <p:cNvPr id="101" name="Google Shape;101;p16"/>
            <p:cNvSpPr txBox="1"/>
            <p:nvPr/>
          </p:nvSpPr>
          <p:spPr>
            <a:xfrm>
              <a:off x="17758393" y="5201167"/>
              <a:ext cx="4975823" cy="2006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</a:t>
              </a:r>
              <a:endParaRPr sz="500"/>
            </a:p>
          </p:txBody>
        </p:sp>
      </p:grpSp>
      <p:grpSp>
        <p:nvGrpSpPr>
          <p:cNvPr id="102" name="Google Shape;102;p16"/>
          <p:cNvGrpSpPr/>
          <p:nvPr/>
        </p:nvGrpSpPr>
        <p:grpSpPr>
          <a:xfrm>
            <a:off x="6659397" y="2996604"/>
            <a:ext cx="1865934" cy="973134"/>
            <a:chOff x="17758393" y="7990944"/>
            <a:chExt cx="4975823" cy="2595025"/>
          </a:xfrm>
        </p:grpSpPr>
        <p:sp>
          <p:nvSpPr>
            <p:cNvPr id="103" name="Google Shape;103;p16"/>
            <p:cNvSpPr txBox="1"/>
            <p:nvPr/>
          </p:nvSpPr>
          <p:spPr>
            <a:xfrm>
              <a:off x="17758393" y="7990944"/>
              <a:ext cx="4755075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Type B: Placeholder text</a:t>
              </a:r>
              <a:endParaRPr sz="500"/>
            </a:p>
          </p:txBody>
        </p:sp>
        <p:sp>
          <p:nvSpPr>
            <p:cNvPr id="104" name="Google Shape;104;p16"/>
            <p:cNvSpPr txBox="1"/>
            <p:nvPr/>
          </p:nvSpPr>
          <p:spPr>
            <a:xfrm>
              <a:off x="17758393" y="8579367"/>
              <a:ext cx="4975823" cy="2006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</a:t>
              </a:r>
              <a:endParaRPr sz="500"/>
            </a:p>
          </p:txBody>
        </p:sp>
      </p:grpSp>
      <p:sp>
        <p:nvSpPr>
          <p:cNvPr id="105" name="Google Shape;105;p16"/>
          <p:cNvSpPr txBox="1"/>
          <p:nvPr/>
        </p:nvSpPr>
        <p:spPr>
          <a:xfrm>
            <a:off x="2990785" y="832958"/>
            <a:ext cx="3162429" cy="303929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b="1" i="0" lang="en-GB" sz="17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Venn diagram Infographic</a:t>
            </a:r>
            <a:endParaRPr sz="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