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3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88" autoAdjust="0"/>
    <p:restoredTop sz="94694"/>
  </p:normalViewPr>
  <p:slideViewPr>
    <p:cSldViewPr snapToGrid="0" snapToObjects="1">
      <p:cViewPr varScale="1">
        <p:scale>
          <a:sx n="54" d="100"/>
          <a:sy n="54" d="100"/>
        </p:scale>
        <p:origin x="12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80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9053044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235374" y="969801"/>
            <a:ext cx="10844177" cy="6960850"/>
            <a:chOff x="1235374" y="969801"/>
            <a:chExt cx="10844177" cy="6960850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1235374" y="2267873"/>
              <a:ext cx="10474222" cy="5662778"/>
              <a:chOff x="1235374" y="2267873"/>
              <a:chExt cx="10474222" cy="5662778"/>
            </a:xfrm>
          </p:grpSpPr>
          <p:grpSp>
            <p:nvGrpSpPr>
              <p:cNvPr id="286" name="Group"/>
              <p:cNvGrpSpPr/>
              <p:nvPr/>
            </p:nvGrpSpPr>
            <p:grpSpPr>
              <a:xfrm>
                <a:off x="1235374" y="3383957"/>
                <a:ext cx="2219786" cy="4546694"/>
                <a:chOff x="0" y="0"/>
                <a:chExt cx="2219784" cy="4546693"/>
              </a:xfrm>
            </p:grpSpPr>
            <p:sp>
              <p:nvSpPr>
                <p:cNvPr id="279" name="Line"/>
                <p:cNvSpPr/>
                <p:nvPr/>
              </p:nvSpPr>
              <p:spPr>
                <a:xfrm flipV="1">
                  <a:off x="1109891" y="2276245"/>
                  <a:ext cx="1" cy="259535"/>
                </a:xfrm>
                <a:prstGeom prst="line">
                  <a:avLst/>
                </a:prstGeom>
                <a:noFill/>
                <a:ln w="12700" cap="flat">
                  <a:solidFill>
                    <a:srgbClr val="D7D7DB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80" name="Circle"/>
                <p:cNvSpPr/>
                <p:nvPr/>
              </p:nvSpPr>
              <p:spPr>
                <a:xfrm>
                  <a:off x="0" y="0"/>
                  <a:ext cx="2219784" cy="2219784"/>
                </a:xfrm>
                <a:prstGeom prst="ellipse">
                  <a:avLst/>
                </a:prstGeom>
                <a:noFill/>
                <a:ln w="25400" cap="flat">
                  <a:solidFill>
                    <a:schemeClr val="accent1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81" name="Shape"/>
                <p:cNvSpPr/>
                <p:nvPr/>
              </p:nvSpPr>
              <p:spPr>
                <a:xfrm>
                  <a:off x="105" y="1103612"/>
                  <a:ext cx="2219574" cy="11160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9" h="19688" extrusionOk="0">
                      <a:moveTo>
                        <a:pt x="0" y="0"/>
                      </a:moveTo>
                      <a:cubicBezTo>
                        <a:pt x="-16" y="5048"/>
                        <a:pt x="1035" y="10102"/>
                        <a:pt x="3157" y="13954"/>
                      </a:cubicBezTo>
                      <a:cubicBezTo>
                        <a:pt x="7369" y="21600"/>
                        <a:pt x="14199" y="21600"/>
                        <a:pt x="18411" y="13954"/>
                      </a:cubicBezTo>
                      <a:cubicBezTo>
                        <a:pt x="20533" y="10102"/>
                        <a:pt x="21584" y="5048"/>
                        <a:pt x="21568" y="0"/>
                      </a:cubicBezTo>
                      <a:cubicBezTo>
                        <a:pt x="17973" y="0"/>
                        <a:pt x="14379" y="0"/>
                        <a:pt x="10784" y="0"/>
                      </a:cubicBezTo>
                      <a:cubicBezTo>
                        <a:pt x="7189" y="0"/>
                        <a:pt x="3595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82" name="Placeholder text"/>
                <p:cNvSpPr/>
                <p:nvPr/>
              </p:nvSpPr>
              <p:spPr>
                <a:xfrm>
                  <a:off x="244805" y="2673614"/>
                  <a:ext cx="1811113" cy="34103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>
                    <a:defRPr sz="1800" b="0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rPr dirty="0"/>
                    <a:t>Placeholder text</a:t>
                  </a:r>
                </a:p>
              </p:txBody>
            </p:sp>
            <p:sp>
              <p:nvSpPr>
                <p:cNvPr id="283" name="Lorem Ipsum is simply dummy text of the printing and typesetting industry. Lorem Ipsum"/>
                <p:cNvSpPr/>
                <p:nvPr/>
              </p:nvSpPr>
              <p:spPr>
                <a:xfrm>
                  <a:off x="163865" y="3014650"/>
                  <a:ext cx="1892052" cy="153204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>
                    <a:defRPr sz="16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/>
                    <a:t>Lorem Ipsum is simply dummy text of the printing and typesetting industry. Lorem Ipsum</a:t>
                  </a:r>
                </a:p>
              </p:txBody>
            </p:sp>
            <p:sp>
              <p:nvSpPr>
                <p:cNvPr id="284" name="Step 01"/>
                <p:cNvSpPr/>
                <p:nvPr/>
              </p:nvSpPr>
              <p:spPr>
                <a:xfrm>
                  <a:off x="244807" y="1367843"/>
                  <a:ext cx="1603261" cy="3317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>
                    <a:defRPr sz="1800" b="0">
                      <a:solidFill>
                        <a:srgbClr val="FFFFFF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rPr dirty="0"/>
                    <a:t>Step 01</a:t>
                  </a:r>
                </a:p>
              </p:txBody>
            </p:sp>
            <p:sp>
              <p:nvSpPr>
                <p:cNvPr id="285" name="Graphic 70"/>
                <p:cNvSpPr/>
                <p:nvPr/>
              </p:nvSpPr>
              <p:spPr>
                <a:xfrm>
                  <a:off x="907706" y="378785"/>
                  <a:ext cx="404372" cy="3854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8" h="21493" extrusionOk="0">
                      <a:moveTo>
                        <a:pt x="21465" y="8141"/>
                      </a:moveTo>
                      <a:cubicBezTo>
                        <a:pt x="21391" y="7901"/>
                        <a:pt x="21200" y="7720"/>
                        <a:pt x="20964" y="7669"/>
                      </a:cubicBezTo>
                      <a:lnTo>
                        <a:pt x="14578" y="6269"/>
                      </a:lnTo>
                      <a:lnTo>
                        <a:pt x="11334" y="328"/>
                      </a:lnTo>
                      <a:cubicBezTo>
                        <a:pt x="11121" y="-9"/>
                        <a:pt x="10687" y="-102"/>
                        <a:pt x="10365" y="122"/>
                      </a:cubicBezTo>
                      <a:cubicBezTo>
                        <a:pt x="10287" y="176"/>
                        <a:pt x="10220" y="246"/>
                        <a:pt x="10168" y="328"/>
                      </a:cubicBezTo>
                      <a:lnTo>
                        <a:pt x="6919" y="6269"/>
                      </a:lnTo>
                      <a:lnTo>
                        <a:pt x="536" y="7669"/>
                      </a:lnTo>
                      <a:cubicBezTo>
                        <a:pt x="172" y="7748"/>
                        <a:pt x="-61" y="8121"/>
                        <a:pt x="14" y="8502"/>
                      </a:cubicBezTo>
                      <a:cubicBezTo>
                        <a:pt x="39" y="8624"/>
                        <a:pt x="93" y="8737"/>
                        <a:pt x="172" y="8829"/>
                      </a:cubicBezTo>
                      <a:lnTo>
                        <a:pt x="4556" y="13903"/>
                      </a:lnTo>
                      <a:lnTo>
                        <a:pt x="3851" y="20709"/>
                      </a:lnTo>
                      <a:cubicBezTo>
                        <a:pt x="3812" y="21096"/>
                        <a:pt x="4079" y="21443"/>
                        <a:pt x="4448" y="21485"/>
                      </a:cubicBezTo>
                      <a:cubicBezTo>
                        <a:pt x="4565" y="21498"/>
                        <a:pt x="4684" y="21478"/>
                        <a:pt x="4792" y="21428"/>
                      </a:cubicBezTo>
                      <a:lnTo>
                        <a:pt x="10748" y="18625"/>
                      </a:lnTo>
                      <a:lnTo>
                        <a:pt x="16702" y="21431"/>
                      </a:lnTo>
                      <a:cubicBezTo>
                        <a:pt x="16789" y="21472"/>
                        <a:pt x="16882" y="21493"/>
                        <a:pt x="16977" y="21493"/>
                      </a:cubicBezTo>
                      <a:cubicBezTo>
                        <a:pt x="17348" y="21493"/>
                        <a:pt x="17649" y="21177"/>
                        <a:pt x="17649" y="20788"/>
                      </a:cubicBezTo>
                      <a:cubicBezTo>
                        <a:pt x="17649" y="20763"/>
                        <a:pt x="17648" y="20737"/>
                        <a:pt x="17645" y="20711"/>
                      </a:cubicBezTo>
                      <a:lnTo>
                        <a:pt x="16940" y="13903"/>
                      </a:lnTo>
                      <a:lnTo>
                        <a:pt x="21324" y="8829"/>
                      </a:lnTo>
                      <a:cubicBezTo>
                        <a:pt x="21485" y="8643"/>
                        <a:pt x="21539" y="8380"/>
                        <a:pt x="21465" y="8141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4383" tIns="24383" rIns="24383" bIns="24383" numCol="1" anchor="ctr">
                  <a:noAutofit/>
                </a:bodyPr>
                <a:lstStyle/>
                <a:p>
                  <a:pPr algn="l" defTabSz="650240">
                    <a:defRPr sz="1200" b="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</p:grpSp>
          <p:grpSp>
            <p:nvGrpSpPr>
              <p:cNvPr id="294" name="Group"/>
              <p:cNvGrpSpPr/>
              <p:nvPr/>
            </p:nvGrpSpPr>
            <p:grpSpPr>
              <a:xfrm>
                <a:off x="3986853" y="3383957"/>
                <a:ext cx="2219786" cy="4546694"/>
                <a:chOff x="0" y="0"/>
                <a:chExt cx="2219784" cy="4546692"/>
              </a:xfrm>
            </p:grpSpPr>
            <p:sp>
              <p:nvSpPr>
                <p:cNvPr id="287" name="Graphic 28"/>
                <p:cNvSpPr/>
                <p:nvPr/>
              </p:nvSpPr>
              <p:spPr>
                <a:xfrm>
                  <a:off x="958846" y="374736"/>
                  <a:ext cx="319770" cy="39355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23" h="21500" extrusionOk="0">
                      <a:moveTo>
                        <a:pt x="13944" y="15082"/>
                      </a:moveTo>
                      <a:cubicBezTo>
                        <a:pt x="14769" y="15903"/>
                        <a:pt x="15087" y="17000"/>
                        <a:pt x="14801" y="18045"/>
                      </a:cubicBezTo>
                      <a:cubicBezTo>
                        <a:pt x="14467" y="18995"/>
                        <a:pt x="13663" y="19782"/>
                        <a:pt x="12591" y="20207"/>
                      </a:cubicBezTo>
                      <a:cubicBezTo>
                        <a:pt x="12249" y="20346"/>
                        <a:pt x="12057" y="20656"/>
                        <a:pt x="12119" y="20969"/>
                      </a:cubicBezTo>
                      <a:cubicBezTo>
                        <a:pt x="12193" y="21289"/>
                        <a:pt x="12538" y="21515"/>
                        <a:pt x="12928" y="21498"/>
                      </a:cubicBezTo>
                      <a:cubicBezTo>
                        <a:pt x="15665" y="21380"/>
                        <a:pt x="18149" y="20123"/>
                        <a:pt x="19541" y="18152"/>
                      </a:cubicBezTo>
                      <a:cubicBezTo>
                        <a:pt x="20865" y="16229"/>
                        <a:pt x="21256" y="13956"/>
                        <a:pt x="20634" y="11800"/>
                      </a:cubicBezTo>
                      <a:cubicBezTo>
                        <a:pt x="20032" y="9698"/>
                        <a:pt x="18774" y="7768"/>
                        <a:pt x="16986" y="6205"/>
                      </a:cubicBezTo>
                      <a:cubicBezTo>
                        <a:pt x="16680" y="5937"/>
                        <a:pt x="16170" y="5926"/>
                        <a:pt x="15848" y="6182"/>
                      </a:cubicBezTo>
                      <a:cubicBezTo>
                        <a:pt x="15797" y="6222"/>
                        <a:pt x="15753" y="6268"/>
                        <a:pt x="15716" y="6318"/>
                      </a:cubicBezTo>
                      <a:cubicBezTo>
                        <a:pt x="15290" y="6864"/>
                        <a:pt x="14755" y="7345"/>
                        <a:pt x="14135" y="7741"/>
                      </a:cubicBezTo>
                      <a:cubicBezTo>
                        <a:pt x="13412" y="4747"/>
                        <a:pt x="11456" y="2060"/>
                        <a:pt x="8606" y="147"/>
                      </a:cubicBezTo>
                      <a:cubicBezTo>
                        <a:pt x="8258" y="-85"/>
                        <a:pt x="7752" y="-38"/>
                        <a:pt x="7475" y="252"/>
                      </a:cubicBezTo>
                      <a:cubicBezTo>
                        <a:pt x="7427" y="302"/>
                        <a:pt x="7388" y="357"/>
                        <a:pt x="7359" y="415"/>
                      </a:cubicBezTo>
                      <a:cubicBezTo>
                        <a:pt x="5389" y="4399"/>
                        <a:pt x="1463" y="7118"/>
                        <a:pt x="237" y="11367"/>
                      </a:cubicBezTo>
                      <a:cubicBezTo>
                        <a:pt x="-344" y="13580"/>
                        <a:pt x="152" y="15895"/>
                        <a:pt x="1617" y="17803"/>
                      </a:cubicBezTo>
                      <a:cubicBezTo>
                        <a:pt x="2985" y="19515"/>
                        <a:pt x="4497" y="20961"/>
                        <a:pt x="6853" y="21478"/>
                      </a:cubicBezTo>
                      <a:cubicBezTo>
                        <a:pt x="6920" y="21492"/>
                        <a:pt x="6990" y="21500"/>
                        <a:pt x="7059" y="21500"/>
                      </a:cubicBezTo>
                      <a:cubicBezTo>
                        <a:pt x="7503" y="21500"/>
                        <a:pt x="7863" y="21199"/>
                        <a:pt x="7863" y="20828"/>
                      </a:cubicBezTo>
                      <a:cubicBezTo>
                        <a:pt x="7863" y="20691"/>
                        <a:pt x="7813" y="20558"/>
                        <a:pt x="7720" y="20445"/>
                      </a:cubicBezTo>
                      <a:cubicBezTo>
                        <a:pt x="6847" y="19396"/>
                        <a:pt x="6069" y="18362"/>
                        <a:pt x="6116" y="17228"/>
                      </a:cubicBezTo>
                      <a:cubicBezTo>
                        <a:pt x="6160" y="16688"/>
                        <a:pt x="6350" y="16163"/>
                        <a:pt x="6670" y="15693"/>
                      </a:cubicBezTo>
                      <a:cubicBezTo>
                        <a:pt x="6925" y="15293"/>
                        <a:pt x="7235" y="14918"/>
                        <a:pt x="7594" y="14578"/>
                      </a:cubicBezTo>
                      <a:cubicBezTo>
                        <a:pt x="7840" y="14346"/>
                        <a:pt x="8108" y="14127"/>
                        <a:pt x="8376" y="13906"/>
                      </a:cubicBezTo>
                      <a:cubicBezTo>
                        <a:pt x="8799" y="13576"/>
                        <a:pt x="9194" y="13220"/>
                        <a:pt x="9557" y="12843"/>
                      </a:cubicBezTo>
                      <a:cubicBezTo>
                        <a:pt x="11283" y="13800"/>
                        <a:pt x="12414" y="15345"/>
                        <a:pt x="12649" y="17064"/>
                      </a:cubicBezTo>
                      <a:cubicBezTo>
                        <a:pt x="13307" y="16526"/>
                        <a:pt x="13759" y="15836"/>
                        <a:pt x="13944" y="15082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4383" tIns="24383" rIns="24383" bIns="24383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88" name="Line"/>
                <p:cNvSpPr/>
                <p:nvPr/>
              </p:nvSpPr>
              <p:spPr>
                <a:xfrm flipV="1">
                  <a:off x="1109892" y="2276245"/>
                  <a:ext cx="1" cy="259535"/>
                </a:xfrm>
                <a:prstGeom prst="line">
                  <a:avLst/>
                </a:prstGeom>
                <a:noFill/>
                <a:ln w="12700" cap="flat">
                  <a:solidFill>
                    <a:srgbClr val="D7D7DB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89" name="Circle"/>
                <p:cNvSpPr/>
                <p:nvPr/>
              </p:nvSpPr>
              <p:spPr>
                <a:xfrm>
                  <a:off x="0" y="0"/>
                  <a:ext cx="2219784" cy="2219784"/>
                </a:xfrm>
                <a:prstGeom prst="ellipse">
                  <a:avLst/>
                </a:prstGeom>
                <a:noFill/>
                <a:ln w="25400" cap="flat">
                  <a:solidFill>
                    <a:schemeClr val="accent2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90" name="Shape"/>
                <p:cNvSpPr/>
                <p:nvPr/>
              </p:nvSpPr>
              <p:spPr>
                <a:xfrm>
                  <a:off x="105" y="1103612"/>
                  <a:ext cx="2219574" cy="11160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9" h="19688" extrusionOk="0">
                      <a:moveTo>
                        <a:pt x="0" y="0"/>
                      </a:moveTo>
                      <a:cubicBezTo>
                        <a:pt x="-16" y="5048"/>
                        <a:pt x="1035" y="10102"/>
                        <a:pt x="3157" y="13954"/>
                      </a:cubicBezTo>
                      <a:cubicBezTo>
                        <a:pt x="7369" y="21600"/>
                        <a:pt x="14199" y="21600"/>
                        <a:pt x="18411" y="13954"/>
                      </a:cubicBezTo>
                      <a:cubicBezTo>
                        <a:pt x="20533" y="10102"/>
                        <a:pt x="21584" y="5048"/>
                        <a:pt x="21568" y="0"/>
                      </a:cubicBezTo>
                      <a:cubicBezTo>
                        <a:pt x="17973" y="0"/>
                        <a:pt x="14379" y="0"/>
                        <a:pt x="10784" y="0"/>
                      </a:cubicBezTo>
                      <a:cubicBezTo>
                        <a:pt x="7189" y="0"/>
                        <a:pt x="3595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91" name="Placeholder text"/>
                <p:cNvSpPr/>
                <p:nvPr/>
              </p:nvSpPr>
              <p:spPr>
                <a:xfrm>
                  <a:off x="244805" y="2673614"/>
                  <a:ext cx="1811113" cy="3409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>
                    <a:defRPr sz="1800" b="0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rPr dirty="0"/>
                    <a:t>Placeholder text</a:t>
                  </a:r>
                </a:p>
              </p:txBody>
            </p:sp>
            <p:sp>
              <p:nvSpPr>
                <p:cNvPr id="292" name="Lorem Ipsum is simply dummy text of the printing and typesetting industry. Lorem Ipsum"/>
                <p:cNvSpPr/>
                <p:nvPr/>
              </p:nvSpPr>
              <p:spPr>
                <a:xfrm>
                  <a:off x="163865" y="3014650"/>
                  <a:ext cx="1892053" cy="15320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>
                    <a:defRPr sz="16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/>
                    <a:t>Lorem Ipsum is simply dummy text of the printing and typesetting industry. Lorem Ipsum</a:t>
                  </a:r>
                </a:p>
              </p:txBody>
            </p:sp>
            <p:sp>
              <p:nvSpPr>
                <p:cNvPr id="293" name="Step 02"/>
                <p:cNvSpPr/>
                <p:nvPr/>
              </p:nvSpPr>
              <p:spPr>
                <a:xfrm>
                  <a:off x="244806" y="1367843"/>
                  <a:ext cx="1811112" cy="3317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>
                    <a:defRPr sz="1800" b="0">
                      <a:solidFill>
                        <a:srgbClr val="FFFFFF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rPr dirty="0"/>
                    <a:t>Step 02</a:t>
                  </a:r>
                </a:p>
              </p:txBody>
            </p:sp>
          </p:grpSp>
          <p:grpSp>
            <p:nvGrpSpPr>
              <p:cNvPr id="302" name="Group"/>
              <p:cNvGrpSpPr/>
              <p:nvPr/>
            </p:nvGrpSpPr>
            <p:grpSpPr>
              <a:xfrm>
                <a:off x="6738332" y="3383957"/>
                <a:ext cx="2219785" cy="4546694"/>
                <a:chOff x="0" y="0"/>
                <a:chExt cx="2219784" cy="4546692"/>
              </a:xfrm>
            </p:grpSpPr>
            <p:sp>
              <p:nvSpPr>
                <p:cNvPr id="295" name="Graphic 82"/>
                <p:cNvSpPr/>
                <p:nvPr/>
              </p:nvSpPr>
              <p:spPr>
                <a:xfrm>
                  <a:off x="925384" y="384939"/>
                  <a:ext cx="386694" cy="3866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161" y="14657"/>
                      </a:moveTo>
                      <a:lnTo>
                        <a:pt x="15485" y="12986"/>
                      </a:lnTo>
                      <a:cubicBezTo>
                        <a:pt x="15041" y="12783"/>
                        <a:pt x="14658" y="12465"/>
                        <a:pt x="14378" y="12065"/>
                      </a:cubicBezTo>
                      <a:cubicBezTo>
                        <a:pt x="14077" y="11638"/>
                        <a:pt x="14055" y="11075"/>
                        <a:pt x="14320" y="10626"/>
                      </a:cubicBezTo>
                      <a:cubicBezTo>
                        <a:pt x="15114" y="9241"/>
                        <a:pt x="15530" y="7671"/>
                        <a:pt x="15525" y="6075"/>
                      </a:cubicBezTo>
                      <a:cubicBezTo>
                        <a:pt x="15525" y="3052"/>
                        <a:pt x="14064" y="0"/>
                        <a:pt x="10800" y="0"/>
                      </a:cubicBezTo>
                      <a:cubicBezTo>
                        <a:pt x="7536" y="0"/>
                        <a:pt x="6075" y="3052"/>
                        <a:pt x="6075" y="6075"/>
                      </a:cubicBezTo>
                      <a:cubicBezTo>
                        <a:pt x="6071" y="7672"/>
                        <a:pt x="6487" y="9241"/>
                        <a:pt x="7282" y="10626"/>
                      </a:cubicBezTo>
                      <a:cubicBezTo>
                        <a:pt x="7547" y="11075"/>
                        <a:pt x="7525" y="11638"/>
                        <a:pt x="7225" y="12065"/>
                      </a:cubicBezTo>
                      <a:cubicBezTo>
                        <a:pt x="6943" y="12465"/>
                        <a:pt x="6560" y="12784"/>
                        <a:pt x="6115" y="12986"/>
                      </a:cubicBezTo>
                      <a:lnTo>
                        <a:pt x="2439" y="14657"/>
                      </a:lnTo>
                      <a:cubicBezTo>
                        <a:pt x="955" y="15334"/>
                        <a:pt x="2" y="16813"/>
                        <a:pt x="0" y="18444"/>
                      </a:cubicBezTo>
                      <a:lnTo>
                        <a:pt x="0" y="19575"/>
                      </a:lnTo>
                      <a:cubicBezTo>
                        <a:pt x="0" y="21248"/>
                        <a:pt x="5873" y="21600"/>
                        <a:pt x="10800" y="21600"/>
                      </a:cubicBezTo>
                      <a:cubicBezTo>
                        <a:pt x="15728" y="21600"/>
                        <a:pt x="21600" y="21248"/>
                        <a:pt x="21600" y="19575"/>
                      </a:cubicBezTo>
                      <a:lnTo>
                        <a:pt x="21600" y="18444"/>
                      </a:lnTo>
                      <a:cubicBezTo>
                        <a:pt x="21598" y="16813"/>
                        <a:pt x="20645" y="15334"/>
                        <a:pt x="19161" y="14657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4383" tIns="24383" rIns="24383" bIns="24383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96" name="Line"/>
                <p:cNvSpPr/>
                <p:nvPr/>
              </p:nvSpPr>
              <p:spPr>
                <a:xfrm flipV="1">
                  <a:off x="1109891" y="2276245"/>
                  <a:ext cx="1" cy="259535"/>
                </a:xfrm>
                <a:prstGeom prst="line">
                  <a:avLst/>
                </a:prstGeom>
                <a:noFill/>
                <a:ln w="12700" cap="flat">
                  <a:solidFill>
                    <a:srgbClr val="D7D7DB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97" name="Circle"/>
                <p:cNvSpPr/>
                <p:nvPr/>
              </p:nvSpPr>
              <p:spPr>
                <a:xfrm>
                  <a:off x="0" y="0"/>
                  <a:ext cx="2219784" cy="2219784"/>
                </a:xfrm>
                <a:prstGeom prst="ellipse">
                  <a:avLst/>
                </a:prstGeom>
                <a:noFill/>
                <a:ln w="25400" cap="flat">
                  <a:solidFill>
                    <a:schemeClr val="accent3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98" name="Shape"/>
                <p:cNvSpPr/>
                <p:nvPr/>
              </p:nvSpPr>
              <p:spPr>
                <a:xfrm>
                  <a:off x="105" y="1103612"/>
                  <a:ext cx="2219574" cy="11160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9" h="19688" extrusionOk="0">
                      <a:moveTo>
                        <a:pt x="0" y="0"/>
                      </a:moveTo>
                      <a:cubicBezTo>
                        <a:pt x="-16" y="5048"/>
                        <a:pt x="1035" y="10102"/>
                        <a:pt x="3157" y="13954"/>
                      </a:cubicBezTo>
                      <a:cubicBezTo>
                        <a:pt x="7369" y="21600"/>
                        <a:pt x="14199" y="21600"/>
                        <a:pt x="18411" y="13954"/>
                      </a:cubicBezTo>
                      <a:cubicBezTo>
                        <a:pt x="20533" y="10102"/>
                        <a:pt x="21584" y="5048"/>
                        <a:pt x="21568" y="0"/>
                      </a:cubicBezTo>
                      <a:cubicBezTo>
                        <a:pt x="17973" y="0"/>
                        <a:pt x="14379" y="0"/>
                        <a:pt x="10784" y="0"/>
                      </a:cubicBezTo>
                      <a:cubicBezTo>
                        <a:pt x="7189" y="0"/>
                        <a:pt x="3595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99" name="Placeholder text"/>
                <p:cNvSpPr/>
                <p:nvPr/>
              </p:nvSpPr>
              <p:spPr>
                <a:xfrm>
                  <a:off x="244806" y="2673614"/>
                  <a:ext cx="1811113" cy="3409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>
                    <a:defRPr sz="1800" b="0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rPr dirty="0"/>
                    <a:t>Placeholder text</a:t>
                  </a:r>
                </a:p>
              </p:txBody>
            </p:sp>
            <p:sp>
              <p:nvSpPr>
                <p:cNvPr id="300" name="Lorem Ipsum is simply dummy text of the printing and typesetting industry. Lorem Ipsum"/>
                <p:cNvSpPr/>
                <p:nvPr/>
              </p:nvSpPr>
              <p:spPr>
                <a:xfrm>
                  <a:off x="163866" y="3014650"/>
                  <a:ext cx="1811113" cy="15320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>
                    <a:defRPr sz="16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/>
                    <a:t>Lorem Ipsum is simply dummy text of the printing and typesetting industry. Lorem Ipsum</a:t>
                  </a:r>
                </a:p>
              </p:txBody>
            </p:sp>
            <p:sp>
              <p:nvSpPr>
                <p:cNvPr id="301" name="Step 03"/>
                <p:cNvSpPr/>
                <p:nvPr/>
              </p:nvSpPr>
              <p:spPr>
                <a:xfrm>
                  <a:off x="244806" y="1367843"/>
                  <a:ext cx="1730173" cy="3317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>
                    <a:defRPr sz="1800" b="0">
                      <a:solidFill>
                        <a:srgbClr val="FFFFFF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rPr dirty="0"/>
                    <a:t>Step 03</a:t>
                  </a:r>
                </a:p>
              </p:txBody>
            </p:sp>
          </p:grpSp>
          <p:grpSp>
            <p:nvGrpSpPr>
              <p:cNvPr id="310" name="Group"/>
              <p:cNvGrpSpPr/>
              <p:nvPr/>
            </p:nvGrpSpPr>
            <p:grpSpPr>
              <a:xfrm>
                <a:off x="9489810" y="3383957"/>
                <a:ext cx="2219786" cy="4546694"/>
                <a:chOff x="0" y="0"/>
                <a:chExt cx="2219784" cy="4546692"/>
              </a:xfrm>
            </p:grpSpPr>
            <p:sp>
              <p:nvSpPr>
                <p:cNvPr id="303" name="Graphic 46"/>
                <p:cNvSpPr/>
                <p:nvPr/>
              </p:nvSpPr>
              <p:spPr>
                <a:xfrm>
                  <a:off x="970872" y="376000"/>
                  <a:ext cx="278039" cy="40457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6" h="20883" extrusionOk="0">
                      <a:moveTo>
                        <a:pt x="2878" y="12247"/>
                      </a:moveTo>
                      <a:cubicBezTo>
                        <a:pt x="-962" y="9443"/>
                        <a:pt x="-959" y="4900"/>
                        <a:pt x="2885" y="2099"/>
                      </a:cubicBezTo>
                      <a:cubicBezTo>
                        <a:pt x="6728" y="-702"/>
                        <a:pt x="12957" y="-700"/>
                        <a:pt x="16798" y="2104"/>
                      </a:cubicBezTo>
                      <a:cubicBezTo>
                        <a:pt x="20638" y="4907"/>
                        <a:pt x="20635" y="9451"/>
                        <a:pt x="16791" y="12252"/>
                      </a:cubicBezTo>
                      <a:cubicBezTo>
                        <a:pt x="16775" y="12264"/>
                        <a:pt x="16758" y="12276"/>
                        <a:pt x="16741" y="12288"/>
                      </a:cubicBezTo>
                      <a:cubicBezTo>
                        <a:pt x="16191" y="12688"/>
                        <a:pt x="15771" y="13173"/>
                        <a:pt x="15513" y="13706"/>
                      </a:cubicBezTo>
                      <a:lnTo>
                        <a:pt x="4159" y="13706"/>
                      </a:lnTo>
                      <a:cubicBezTo>
                        <a:pt x="3884" y="13157"/>
                        <a:pt x="3446" y="12659"/>
                        <a:pt x="2878" y="12247"/>
                      </a:cubicBezTo>
                      <a:close/>
                      <a:moveTo>
                        <a:pt x="15205" y="15011"/>
                      </a:moveTo>
                      <a:lnTo>
                        <a:pt x="4473" y="15011"/>
                      </a:lnTo>
                      <a:cubicBezTo>
                        <a:pt x="3979" y="15011"/>
                        <a:pt x="3579" y="15303"/>
                        <a:pt x="3579" y="15663"/>
                      </a:cubicBezTo>
                      <a:cubicBezTo>
                        <a:pt x="3579" y="16024"/>
                        <a:pt x="3979" y="16316"/>
                        <a:pt x="4473" y="16316"/>
                      </a:cubicBezTo>
                      <a:lnTo>
                        <a:pt x="4473" y="18111"/>
                      </a:lnTo>
                      <a:cubicBezTo>
                        <a:pt x="4469" y="18870"/>
                        <a:pt x="5103" y="19554"/>
                        <a:pt x="6071" y="19833"/>
                      </a:cubicBezTo>
                      <a:lnTo>
                        <a:pt x="9507" y="20836"/>
                      </a:lnTo>
                      <a:cubicBezTo>
                        <a:pt x="9720" y="20898"/>
                        <a:pt x="9958" y="20898"/>
                        <a:pt x="10171" y="20836"/>
                      </a:cubicBezTo>
                      <a:lnTo>
                        <a:pt x="13607" y="19833"/>
                      </a:lnTo>
                      <a:cubicBezTo>
                        <a:pt x="14575" y="19554"/>
                        <a:pt x="15209" y="18870"/>
                        <a:pt x="15205" y="18111"/>
                      </a:cubicBezTo>
                      <a:lnTo>
                        <a:pt x="15205" y="16316"/>
                      </a:lnTo>
                      <a:cubicBezTo>
                        <a:pt x="15699" y="16316"/>
                        <a:pt x="16100" y="16024"/>
                        <a:pt x="16100" y="15663"/>
                      </a:cubicBezTo>
                      <a:cubicBezTo>
                        <a:pt x="16100" y="15303"/>
                        <a:pt x="15699" y="15011"/>
                        <a:pt x="15205" y="15011"/>
                      </a:cubicBezTo>
                      <a:close/>
                      <a:moveTo>
                        <a:pt x="4473" y="7183"/>
                      </a:moveTo>
                      <a:cubicBezTo>
                        <a:pt x="4473" y="7010"/>
                        <a:pt x="4488" y="6837"/>
                        <a:pt x="4519" y="6665"/>
                      </a:cubicBezTo>
                      <a:cubicBezTo>
                        <a:pt x="4584" y="6308"/>
                        <a:pt x="4240" y="5980"/>
                        <a:pt x="3750" y="5933"/>
                      </a:cubicBezTo>
                      <a:cubicBezTo>
                        <a:pt x="3260" y="5886"/>
                        <a:pt x="2811" y="6137"/>
                        <a:pt x="2746" y="6494"/>
                      </a:cubicBezTo>
                      <a:cubicBezTo>
                        <a:pt x="2705" y="6722"/>
                        <a:pt x="2684" y="6953"/>
                        <a:pt x="2684" y="7183"/>
                      </a:cubicBezTo>
                      <a:cubicBezTo>
                        <a:pt x="2684" y="7543"/>
                        <a:pt x="3085" y="7835"/>
                        <a:pt x="3579" y="7835"/>
                      </a:cubicBezTo>
                      <a:cubicBezTo>
                        <a:pt x="4073" y="7835"/>
                        <a:pt x="4473" y="7543"/>
                        <a:pt x="4473" y="7183"/>
                      </a:cubicBezTo>
                      <a:close/>
                      <a:moveTo>
                        <a:pt x="6145" y="4343"/>
                      </a:moveTo>
                      <a:cubicBezTo>
                        <a:pt x="7141" y="3652"/>
                        <a:pt x="8464" y="3267"/>
                        <a:pt x="9839" y="3269"/>
                      </a:cubicBezTo>
                      <a:cubicBezTo>
                        <a:pt x="10333" y="3269"/>
                        <a:pt x="10734" y="2977"/>
                        <a:pt x="10734" y="2617"/>
                      </a:cubicBezTo>
                      <a:cubicBezTo>
                        <a:pt x="10734" y="2256"/>
                        <a:pt x="10333" y="1964"/>
                        <a:pt x="9839" y="1964"/>
                      </a:cubicBezTo>
                      <a:cubicBezTo>
                        <a:pt x="8005" y="1962"/>
                        <a:pt x="6241" y="2476"/>
                        <a:pt x="4914" y="3399"/>
                      </a:cubicBezTo>
                      <a:cubicBezTo>
                        <a:pt x="4539" y="3634"/>
                        <a:pt x="4497" y="4046"/>
                        <a:pt x="4819" y="4319"/>
                      </a:cubicBezTo>
                      <a:cubicBezTo>
                        <a:pt x="5141" y="4592"/>
                        <a:pt x="5706" y="4623"/>
                        <a:pt x="6080" y="4388"/>
                      </a:cubicBezTo>
                      <a:cubicBezTo>
                        <a:pt x="6103" y="4374"/>
                        <a:pt x="6125" y="4359"/>
                        <a:pt x="6145" y="4343"/>
                      </a:cubicBezTo>
                      <a:close/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4383" tIns="24383" rIns="24383" bIns="24383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304" name="Line"/>
                <p:cNvSpPr/>
                <p:nvPr/>
              </p:nvSpPr>
              <p:spPr>
                <a:xfrm flipV="1">
                  <a:off x="1109892" y="2276245"/>
                  <a:ext cx="1" cy="259535"/>
                </a:xfrm>
                <a:prstGeom prst="line">
                  <a:avLst/>
                </a:prstGeom>
                <a:noFill/>
                <a:ln w="12700" cap="flat">
                  <a:solidFill>
                    <a:srgbClr val="D7D7DB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305" name="Circle"/>
                <p:cNvSpPr/>
                <p:nvPr/>
              </p:nvSpPr>
              <p:spPr>
                <a:xfrm>
                  <a:off x="0" y="0"/>
                  <a:ext cx="2219784" cy="2219784"/>
                </a:xfrm>
                <a:prstGeom prst="ellipse">
                  <a:avLst/>
                </a:prstGeom>
                <a:noFill/>
                <a:ln w="25400" cap="flat">
                  <a:solidFill>
                    <a:schemeClr val="accent4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306" name="Shape"/>
                <p:cNvSpPr/>
                <p:nvPr/>
              </p:nvSpPr>
              <p:spPr>
                <a:xfrm>
                  <a:off x="105" y="1103612"/>
                  <a:ext cx="2219574" cy="11160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9" h="19688" extrusionOk="0">
                      <a:moveTo>
                        <a:pt x="0" y="0"/>
                      </a:moveTo>
                      <a:cubicBezTo>
                        <a:pt x="-16" y="5048"/>
                        <a:pt x="1035" y="10102"/>
                        <a:pt x="3157" y="13954"/>
                      </a:cubicBezTo>
                      <a:cubicBezTo>
                        <a:pt x="7369" y="21600"/>
                        <a:pt x="14199" y="21600"/>
                        <a:pt x="18411" y="13954"/>
                      </a:cubicBezTo>
                      <a:cubicBezTo>
                        <a:pt x="20533" y="10102"/>
                        <a:pt x="21584" y="5048"/>
                        <a:pt x="21568" y="0"/>
                      </a:cubicBezTo>
                      <a:cubicBezTo>
                        <a:pt x="17973" y="0"/>
                        <a:pt x="14379" y="0"/>
                        <a:pt x="10784" y="0"/>
                      </a:cubicBezTo>
                      <a:cubicBezTo>
                        <a:pt x="7189" y="0"/>
                        <a:pt x="3595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307" name="Placeholder text"/>
                <p:cNvSpPr/>
                <p:nvPr/>
              </p:nvSpPr>
              <p:spPr>
                <a:xfrm>
                  <a:off x="244806" y="2673614"/>
                  <a:ext cx="1811113" cy="34103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>
                    <a:defRPr sz="1800" b="0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rPr dirty="0"/>
                    <a:t>Placeholder text</a:t>
                  </a:r>
                </a:p>
              </p:txBody>
            </p:sp>
            <p:sp>
              <p:nvSpPr>
                <p:cNvPr id="308" name="Lorem Ipsum is simply dummy text of the printing and typesetting industry. Lorem Ipsum"/>
                <p:cNvSpPr/>
                <p:nvPr/>
              </p:nvSpPr>
              <p:spPr>
                <a:xfrm>
                  <a:off x="163865" y="3014650"/>
                  <a:ext cx="1811112" cy="15320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>
                    <a:defRPr sz="16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/>
                    <a:t>Lorem Ipsum is simply dummy text of the printing and typesetting industry. Lorem Ipsum</a:t>
                  </a:r>
                </a:p>
              </p:txBody>
            </p:sp>
            <p:sp>
              <p:nvSpPr>
                <p:cNvPr id="309" name="Step 04"/>
                <p:cNvSpPr/>
                <p:nvPr/>
              </p:nvSpPr>
              <p:spPr>
                <a:xfrm>
                  <a:off x="244806" y="1367843"/>
                  <a:ext cx="1811113" cy="3317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>
                    <a:defRPr sz="1800" b="0">
                      <a:solidFill>
                        <a:srgbClr val="FFFFFF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rPr dirty="0"/>
                    <a:t>Step 04</a:t>
                  </a:r>
                </a:p>
              </p:txBody>
            </p:sp>
          </p:grpSp>
          <p:sp>
            <p:nvSpPr>
              <p:cNvPr id="311" name="4 Stages diagram"/>
              <p:cNvSpPr txBox="1"/>
              <p:nvPr/>
            </p:nvSpPr>
            <p:spPr>
              <a:xfrm>
                <a:off x="4828506" y="2267873"/>
                <a:ext cx="3347788" cy="536787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>
                  <a:defRPr sz="32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/>
                  <a:t>4 Stages diagram</a:t>
                </a:r>
              </a:p>
            </p:txBody>
          </p:sp>
        </p:grpSp>
        <p:grpSp>
          <p:nvGrpSpPr>
            <p:cNvPr id="314" name="Group"/>
            <p:cNvGrpSpPr/>
            <p:nvPr/>
          </p:nvGrpSpPr>
          <p:grpSpPr>
            <a:xfrm>
              <a:off x="9810379" y="969801"/>
              <a:ext cx="2269172" cy="310547"/>
              <a:chOff x="0" y="0"/>
              <a:chExt cx="2269171" cy="310545"/>
            </a:xfrm>
          </p:grpSpPr>
          <p:sp>
            <p:nvSpPr>
              <p:cNvPr id="312" name="Template by HiSlide.io"/>
              <p:cNvSpPr/>
              <p:nvPr/>
            </p:nvSpPr>
            <p:spPr>
              <a:xfrm>
                <a:off x="0" y="0"/>
                <a:ext cx="2269171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313" name="PowerPoint - Keynote - Google Slides"/>
              <p:cNvSpPr/>
              <p:nvPr/>
            </p:nvSpPr>
            <p:spPr>
              <a:xfrm>
                <a:off x="13669" y="310544"/>
                <a:ext cx="2242534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88</Words>
  <Application>Microsoft Office PowerPoint</Application>
  <PresentationFormat>Произвольный</PresentationFormat>
  <Paragraphs>15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9" baseType="lpstr">
      <vt:lpstr>Barlow Bold</vt:lpstr>
      <vt:lpstr>Barlow Medium</vt:lpstr>
      <vt:lpstr>Barlow SemiBold</vt:lpstr>
      <vt:lpstr>Calibri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Мэри</cp:lastModifiedBy>
  <cp:revision>25</cp:revision>
  <dcterms:modified xsi:type="dcterms:W3CDTF">2020-09-21T20:50:02Z</dcterms:modified>
</cp:coreProperties>
</file>