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63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438" autoAdjust="0"/>
    <p:restoredTop sz="94694"/>
  </p:normalViewPr>
  <p:slideViewPr>
    <p:cSldViewPr snapToGrid="0" snapToObjects="1">
      <p:cViewPr varScale="1">
        <p:scale>
          <a:sx n="34" d="100"/>
          <a:sy n="34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35909820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2316327" y="1024628"/>
            <a:ext cx="20904328" cy="10312361"/>
            <a:chOff x="2316327" y="1024628"/>
            <a:chExt cx="20904328" cy="10312361"/>
          </a:xfrm>
        </p:grpSpPr>
        <p:grpSp>
          <p:nvGrpSpPr>
            <p:cNvPr id="285" name="Group"/>
            <p:cNvGrpSpPr/>
            <p:nvPr/>
          </p:nvGrpSpPr>
          <p:grpSpPr>
            <a:xfrm>
              <a:off x="19976585" y="1024628"/>
              <a:ext cx="3244070" cy="682285"/>
              <a:chOff x="0" y="0"/>
              <a:chExt cx="3244069" cy="682283"/>
            </a:xfrm>
          </p:grpSpPr>
          <p:sp>
            <p:nvSpPr>
              <p:cNvPr id="283" name="Template by HiSlide.io"/>
              <p:cNvSpPr txBox="1"/>
              <p:nvPr/>
            </p:nvSpPr>
            <p:spPr>
              <a:xfrm>
                <a:off x="178883" y="0"/>
                <a:ext cx="3065187" cy="45720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r">
                  <a:defRPr sz="2300" b="0">
                    <a:solidFill>
                      <a:srgbClr val="4B97ED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 dirty="0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dirty="0">
                    <a:solidFill>
                      <a:schemeClr val="accent3"/>
                    </a:solidFill>
                  </a:rPr>
                  <a:t> </a:t>
                </a:r>
                <a:r>
                  <a:rPr dirty="0">
                    <a:solidFill>
                      <a:schemeClr val="accent3"/>
                    </a:solidFill>
                    <a:hlinkClick r:id="rId2"/>
                  </a:rPr>
                  <a:t>HiSlide.io</a:t>
                </a:r>
              </a:p>
            </p:txBody>
          </p:sp>
          <p:sp>
            <p:nvSpPr>
              <p:cNvPr id="284" name="PowerPoint - Keynote - Google Slides"/>
              <p:cNvSpPr txBox="1"/>
              <p:nvPr/>
            </p:nvSpPr>
            <p:spPr>
              <a:xfrm>
                <a:off x="0" y="415583"/>
                <a:ext cx="3219755" cy="2667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r">
                  <a:defRPr sz="1100" b="0" cap="all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t>PowerPoint </a:t>
                </a:r>
                <a:r>
                  <a:rPr>
                    <a:solidFill>
                      <a:srgbClr val="ADB2C0"/>
                    </a:solidFill>
                  </a:rPr>
                  <a:t>- </a:t>
                </a:r>
                <a:r>
                  <a:t>Keynote </a:t>
                </a:r>
                <a:r>
                  <a:rPr>
                    <a:solidFill>
                      <a:srgbClr val="ADB2C0"/>
                    </a:solidFill>
                  </a:rPr>
                  <a:t>- </a:t>
                </a:r>
                <a:r>
                  <a:t>Google Slides</a:t>
                </a:r>
              </a:p>
            </p:txBody>
          </p:sp>
        </p:grpSp>
        <p:grpSp>
          <p:nvGrpSpPr>
            <p:cNvPr id="2" name="Группа 1"/>
            <p:cNvGrpSpPr/>
            <p:nvPr/>
          </p:nvGrpSpPr>
          <p:grpSpPr>
            <a:xfrm>
              <a:off x="2316327" y="2379011"/>
              <a:ext cx="19639162" cy="8957978"/>
              <a:chOff x="2316327" y="2379011"/>
              <a:chExt cx="19639162" cy="8957978"/>
            </a:xfrm>
          </p:grpSpPr>
          <p:grpSp>
            <p:nvGrpSpPr>
              <p:cNvPr id="293" name="Group"/>
              <p:cNvGrpSpPr/>
              <p:nvPr/>
            </p:nvGrpSpPr>
            <p:grpSpPr>
              <a:xfrm>
                <a:off x="2316327" y="4058919"/>
                <a:ext cx="4162096" cy="7278070"/>
                <a:chOff x="0" y="0"/>
                <a:chExt cx="4162094" cy="7278068"/>
              </a:xfrm>
            </p:grpSpPr>
            <p:sp>
              <p:nvSpPr>
                <p:cNvPr id="286" name="Line"/>
                <p:cNvSpPr/>
                <p:nvPr/>
              </p:nvSpPr>
              <p:spPr>
                <a:xfrm flipV="1">
                  <a:off x="2081047" y="4267960"/>
                  <a:ext cx="1" cy="486627"/>
                </a:xfrm>
                <a:prstGeom prst="line">
                  <a:avLst/>
                </a:prstGeom>
                <a:noFill/>
                <a:ln w="25400" cap="flat">
                  <a:solidFill>
                    <a:srgbClr val="D7D7DB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287" name="Circle"/>
                <p:cNvSpPr/>
                <p:nvPr/>
              </p:nvSpPr>
              <p:spPr>
                <a:xfrm>
                  <a:off x="0" y="0"/>
                  <a:ext cx="4162095" cy="4162095"/>
                </a:xfrm>
                <a:prstGeom prst="ellipse">
                  <a:avLst/>
                </a:prstGeom>
                <a:noFill/>
                <a:ln w="50800" cap="flat">
                  <a:solidFill>
                    <a:schemeClr val="accent1"/>
                  </a:solidFill>
                  <a:prstDash val="solid"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288" name="Shape"/>
                <p:cNvSpPr/>
                <p:nvPr/>
              </p:nvSpPr>
              <p:spPr>
                <a:xfrm>
                  <a:off x="197" y="2069273"/>
                  <a:ext cx="4161700" cy="209264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69" h="19688" extrusionOk="0">
                      <a:moveTo>
                        <a:pt x="0" y="0"/>
                      </a:moveTo>
                      <a:cubicBezTo>
                        <a:pt x="-16" y="5048"/>
                        <a:pt x="1035" y="10102"/>
                        <a:pt x="3157" y="13954"/>
                      </a:cubicBezTo>
                      <a:cubicBezTo>
                        <a:pt x="7369" y="21600"/>
                        <a:pt x="14199" y="21600"/>
                        <a:pt x="18411" y="13954"/>
                      </a:cubicBezTo>
                      <a:cubicBezTo>
                        <a:pt x="20533" y="10102"/>
                        <a:pt x="21584" y="5048"/>
                        <a:pt x="21568" y="0"/>
                      </a:cubicBezTo>
                      <a:cubicBezTo>
                        <a:pt x="17973" y="0"/>
                        <a:pt x="14379" y="0"/>
                        <a:pt x="10784" y="0"/>
                      </a:cubicBezTo>
                      <a:cubicBezTo>
                        <a:pt x="7189" y="0"/>
                        <a:pt x="3595" y="0"/>
                        <a:pt x="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289" name="Placeholder text"/>
                <p:cNvSpPr txBox="1"/>
                <p:nvPr/>
              </p:nvSpPr>
              <p:spPr>
                <a:xfrm>
                  <a:off x="459012" y="5013027"/>
                  <a:ext cx="3244070" cy="53340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50800" tIns="50800" rIns="50800" bIns="50800" numCol="1" anchor="t">
                  <a:spAutoFit/>
                </a:bodyPr>
                <a:lstStyle>
                  <a:lvl1pPr>
                    <a:defRPr sz="2800" b="0">
                      <a:solidFill>
                        <a:srgbClr val="2D3640"/>
                      </a:solidFill>
                      <a:latin typeface="Barlow SemiBold"/>
                      <a:ea typeface="Barlow SemiBold"/>
                      <a:cs typeface="Barlow SemiBold"/>
                      <a:sym typeface="Barlow SemiBold"/>
                    </a:defRPr>
                  </a:lvl1pPr>
                </a:lstStyle>
                <a:p>
                  <a:r>
                    <a:t>Placeholder text</a:t>
                  </a:r>
                </a:p>
              </p:txBody>
            </p:sp>
            <p:sp>
              <p:nvSpPr>
                <p:cNvPr id="290" name="Lorem Ipsum is simply dummy text of the printing and typesetting industry. Lorem Ipsum"/>
                <p:cNvSpPr txBox="1"/>
                <p:nvPr/>
              </p:nvSpPr>
              <p:spPr>
                <a:xfrm>
                  <a:off x="307247" y="5652468"/>
                  <a:ext cx="3547601" cy="162560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50800" tIns="50800" rIns="50800" bIns="50800" numCol="1" anchor="t">
                  <a:spAutoFit/>
                </a:bodyPr>
                <a:lstStyle>
                  <a:lvl1pPr>
                    <a:defRPr sz="2500" b="0">
                      <a:solidFill>
                        <a:srgbClr val="8C8F98"/>
                      </a:solidFill>
                      <a:latin typeface="Barlow Medium"/>
                      <a:ea typeface="Barlow Medium"/>
                      <a:cs typeface="Barlow Medium"/>
                      <a:sym typeface="Barlow Medium"/>
                    </a:defRPr>
                  </a:lvl1pPr>
                </a:lstStyle>
                <a:p>
                  <a:r>
                    <a:t>Lorem Ipsum is simply dummy text of the printing and typesetting industry. Lorem Ipsum</a:t>
                  </a:r>
                </a:p>
              </p:txBody>
            </p:sp>
            <p:sp>
              <p:nvSpPr>
                <p:cNvPr id="291" name="Step 01"/>
                <p:cNvSpPr txBox="1"/>
                <p:nvPr/>
              </p:nvSpPr>
              <p:spPr>
                <a:xfrm>
                  <a:off x="459012" y="2564705"/>
                  <a:ext cx="3244070" cy="53340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50800" tIns="50800" rIns="50800" bIns="50800" numCol="1" anchor="t">
                  <a:spAutoFit/>
                </a:bodyPr>
                <a:lstStyle>
                  <a:lvl1pPr>
                    <a:defRPr sz="2800" b="0">
                      <a:solidFill>
                        <a:srgbClr val="FFFFFF"/>
                      </a:solidFill>
                      <a:latin typeface="Barlow SemiBold"/>
                      <a:ea typeface="Barlow SemiBold"/>
                      <a:cs typeface="Barlow SemiBold"/>
                      <a:sym typeface="Barlow SemiBold"/>
                    </a:defRPr>
                  </a:lvl1pPr>
                </a:lstStyle>
                <a:p>
                  <a:r>
                    <a:t>Step 01</a:t>
                  </a:r>
                </a:p>
              </p:txBody>
            </p:sp>
            <p:sp>
              <p:nvSpPr>
                <p:cNvPr id="292" name="Graphic 70"/>
                <p:cNvSpPr/>
                <p:nvPr/>
              </p:nvSpPr>
              <p:spPr>
                <a:xfrm>
                  <a:off x="1701950" y="710222"/>
                  <a:ext cx="758195" cy="7227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98" h="21493" extrusionOk="0">
                      <a:moveTo>
                        <a:pt x="21465" y="8141"/>
                      </a:moveTo>
                      <a:cubicBezTo>
                        <a:pt x="21391" y="7901"/>
                        <a:pt x="21200" y="7720"/>
                        <a:pt x="20964" y="7669"/>
                      </a:cubicBezTo>
                      <a:lnTo>
                        <a:pt x="14578" y="6269"/>
                      </a:lnTo>
                      <a:lnTo>
                        <a:pt x="11334" y="328"/>
                      </a:lnTo>
                      <a:cubicBezTo>
                        <a:pt x="11121" y="-9"/>
                        <a:pt x="10687" y="-102"/>
                        <a:pt x="10365" y="122"/>
                      </a:cubicBezTo>
                      <a:cubicBezTo>
                        <a:pt x="10287" y="176"/>
                        <a:pt x="10220" y="246"/>
                        <a:pt x="10168" y="328"/>
                      </a:cubicBezTo>
                      <a:lnTo>
                        <a:pt x="6919" y="6269"/>
                      </a:lnTo>
                      <a:lnTo>
                        <a:pt x="536" y="7669"/>
                      </a:lnTo>
                      <a:cubicBezTo>
                        <a:pt x="172" y="7748"/>
                        <a:pt x="-61" y="8121"/>
                        <a:pt x="14" y="8502"/>
                      </a:cubicBezTo>
                      <a:cubicBezTo>
                        <a:pt x="39" y="8624"/>
                        <a:pt x="93" y="8737"/>
                        <a:pt x="172" y="8829"/>
                      </a:cubicBezTo>
                      <a:lnTo>
                        <a:pt x="4556" y="13903"/>
                      </a:lnTo>
                      <a:lnTo>
                        <a:pt x="3851" y="20709"/>
                      </a:lnTo>
                      <a:cubicBezTo>
                        <a:pt x="3812" y="21096"/>
                        <a:pt x="4079" y="21443"/>
                        <a:pt x="4448" y="21485"/>
                      </a:cubicBezTo>
                      <a:cubicBezTo>
                        <a:pt x="4565" y="21498"/>
                        <a:pt x="4684" y="21478"/>
                        <a:pt x="4792" y="21428"/>
                      </a:cubicBezTo>
                      <a:lnTo>
                        <a:pt x="10748" y="18625"/>
                      </a:lnTo>
                      <a:lnTo>
                        <a:pt x="16702" y="21431"/>
                      </a:lnTo>
                      <a:cubicBezTo>
                        <a:pt x="16789" y="21472"/>
                        <a:pt x="16882" y="21493"/>
                        <a:pt x="16977" y="21493"/>
                      </a:cubicBezTo>
                      <a:cubicBezTo>
                        <a:pt x="17348" y="21493"/>
                        <a:pt x="17649" y="21177"/>
                        <a:pt x="17649" y="20788"/>
                      </a:cubicBezTo>
                      <a:cubicBezTo>
                        <a:pt x="17649" y="20763"/>
                        <a:pt x="17648" y="20737"/>
                        <a:pt x="17645" y="20711"/>
                      </a:cubicBezTo>
                      <a:lnTo>
                        <a:pt x="16940" y="13903"/>
                      </a:lnTo>
                      <a:lnTo>
                        <a:pt x="21324" y="8829"/>
                      </a:lnTo>
                      <a:cubicBezTo>
                        <a:pt x="21485" y="8643"/>
                        <a:pt x="21539" y="8380"/>
                        <a:pt x="21465" y="8141"/>
                      </a:cubicBez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algn="l" defTabSz="914400">
                    <a:defRPr sz="1800" b="0">
                      <a:latin typeface="Calibri"/>
                      <a:ea typeface="Calibri"/>
                      <a:cs typeface="Calibri"/>
                      <a:sym typeface="Calibri"/>
                    </a:defRPr>
                  </a:pPr>
                  <a:endParaRPr/>
                </a:p>
              </p:txBody>
            </p:sp>
          </p:grpSp>
          <p:grpSp>
            <p:nvGrpSpPr>
              <p:cNvPr id="301" name="Group"/>
              <p:cNvGrpSpPr/>
              <p:nvPr/>
            </p:nvGrpSpPr>
            <p:grpSpPr>
              <a:xfrm>
                <a:off x="7475349" y="4058919"/>
                <a:ext cx="4162096" cy="7278070"/>
                <a:chOff x="0" y="0"/>
                <a:chExt cx="4162094" cy="7278068"/>
              </a:xfrm>
            </p:grpSpPr>
            <p:sp>
              <p:nvSpPr>
                <p:cNvPr id="294" name="Graphic 28"/>
                <p:cNvSpPr/>
                <p:nvPr/>
              </p:nvSpPr>
              <p:spPr>
                <a:xfrm>
                  <a:off x="1797836" y="702630"/>
                  <a:ext cx="599568" cy="73791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923" h="21500" extrusionOk="0">
                      <a:moveTo>
                        <a:pt x="13944" y="15082"/>
                      </a:moveTo>
                      <a:cubicBezTo>
                        <a:pt x="14769" y="15903"/>
                        <a:pt x="15087" y="17000"/>
                        <a:pt x="14801" y="18045"/>
                      </a:cubicBezTo>
                      <a:cubicBezTo>
                        <a:pt x="14467" y="18995"/>
                        <a:pt x="13663" y="19782"/>
                        <a:pt x="12591" y="20207"/>
                      </a:cubicBezTo>
                      <a:cubicBezTo>
                        <a:pt x="12249" y="20346"/>
                        <a:pt x="12057" y="20656"/>
                        <a:pt x="12119" y="20969"/>
                      </a:cubicBezTo>
                      <a:cubicBezTo>
                        <a:pt x="12193" y="21289"/>
                        <a:pt x="12538" y="21515"/>
                        <a:pt x="12928" y="21498"/>
                      </a:cubicBezTo>
                      <a:cubicBezTo>
                        <a:pt x="15665" y="21380"/>
                        <a:pt x="18149" y="20123"/>
                        <a:pt x="19541" y="18152"/>
                      </a:cubicBezTo>
                      <a:cubicBezTo>
                        <a:pt x="20865" y="16229"/>
                        <a:pt x="21256" y="13956"/>
                        <a:pt x="20634" y="11800"/>
                      </a:cubicBezTo>
                      <a:cubicBezTo>
                        <a:pt x="20032" y="9698"/>
                        <a:pt x="18774" y="7768"/>
                        <a:pt x="16986" y="6205"/>
                      </a:cubicBezTo>
                      <a:cubicBezTo>
                        <a:pt x="16680" y="5937"/>
                        <a:pt x="16170" y="5926"/>
                        <a:pt x="15848" y="6182"/>
                      </a:cubicBezTo>
                      <a:cubicBezTo>
                        <a:pt x="15797" y="6222"/>
                        <a:pt x="15753" y="6268"/>
                        <a:pt x="15716" y="6318"/>
                      </a:cubicBezTo>
                      <a:cubicBezTo>
                        <a:pt x="15290" y="6864"/>
                        <a:pt x="14755" y="7345"/>
                        <a:pt x="14135" y="7741"/>
                      </a:cubicBezTo>
                      <a:cubicBezTo>
                        <a:pt x="13412" y="4747"/>
                        <a:pt x="11456" y="2060"/>
                        <a:pt x="8606" y="147"/>
                      </a:cubicBezTo>
                      <a:cubicBezTo>
                        <a:pt x="8258" y="-85"/>
                        <a:pt x="7752" y="-38"/>
                        <a:pt x="7475" y="252"/>
                      </a:cubicBezTo>
                      <a:cubicBezTo>
                        <a:pt x="7427" y="302"/>
                        <a:pt x="7388" y="357"/>
                        <a:pt x="7359" y="415"/>
                      </a:cubicBezTo>
                      <a:cubicBezTo>
                        <a:pt x="5389" y="4399"/>
                        <a:pt x="1463" y="7118"/>
                        <a:pt x="237" y="11367"/>
                      </a:cubicBezTo>
                      <a:cubicBezTo>
                        <a:pt x="-344" y="13580"/>
                        <a:pt x="152" y="15895"/>
                        <a:pt x="1617" y="17803"/>
                      </a:cubicBezTo>
                      <a:cubicBezTo>
                        <a:pt x="2985" y="19515"/>
                        <a:pt x="4497" y="20961"/>
                        <a:pt x="6853" y="21478"/>
                      </a:cubicBezTo>
                      <a:cubicBezTo>
                        <a:pt x="6920" y="21492"/>
                        <a:pt x="6990" y="21500"/>
                        <a:pt x="7059" y="21500"/>
                      </a:cubicBezTo>
                      <a:cubicBezTo>
                        <a:pt x="7503" y="21500"/>
                        <a:pt x="7863" y="21199"/>
                        <a:pt x="7863" y="20828"/>
                      </a:cubicBezTo>
                      <a:cubicBezTo>
                        <a:pt x="7863" y="20691"/>
                        <a:pt x="7813" y="20558"/>
                        <a:pt x="7720" y="20445"/>
                      </a:cubicBezTo>
                      <a:cubicBezTo>
                        <a:pt x="6847" y="19396"/>
                        <a:pt x="6069" y="18362"/>
                        <a:pt x="6116" y="17228"/>
                      </a:cubicBezTo>
                      <a:cubicBezTo>
                        <a:pt x="6160" y="16688"/>
                        <a:pt x="6350" y="16163"/>
                        <a:pt x="6670" y="15693"/>
                      </a:cubicBezTo>
                      <a:cubicBezTo>
                        <a:pt x="6925" y="15293"/>
                        <a:pt x="7235" y="14918"/>
                        <a:pt x="7594" y="14578"/>
                      </a:cubicBezTo>
                      <a:cubicBezTo>
                        <a:pt x="7840" y="14346"/>
                        <a:pt x="8108" y="14127"/>
                        <a:pt x="8376" y="13906"/>
                      </a:cubicBezTo>
                      <a:cubicBezTo>
                        <a:pt x="8799" y="13576"/>
                        <a:pt x="9194" y="13220"/>
                        <a:pt x="9557" y="12843"/>
                      </a:cubicBezTo>
                      <a:cubicBezTo>
                        <a:pt x="11283" y="13800"/>
                        <a:pt x="12414" y="15345"/>
                        <a:pt x="12649" y="17064"/>
                      </a:cubicBezTo>
                      <a:cubicBezTo>
                        <a:pt x="13307" y="16526"/>
                        <a:pt x="13759" y="15836"/>
                        <a:pt x="13944" y="15082"/>
                      </a:cubicBezTo>
                      <a:close/>
                    </a:path>
                  </a:pathLst>
                </a:custGeom>
                <a:solidFill>
                  <a:schemeClr val="accent2">
                    <a:lumMod val="40000"/>
                    <a:lumOff val="60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295" name="Line"/>
                <p:cNvSpPr/>
                <p:nvPr/>
              </p:nvSpPr>
              <p:spPr>
                <a:xfrm flipV="1">
                  <a:off x="2081047" y="4267960"/>
                  <a:ext cx="1" cy="486627"/>
                </a:xfrm>
                <a:prstGeom prst="line">
                  <a:avLst/>
                </a:prstGeom>
                <a:noFill/>
                <a:ln w="25400" cap="flat">
                  <a:solidFill>
                    <a:srgbClr val="D7D7DB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296" name="Circle"/>
                <p:cNvSpPr/>
                <p:nvPr/>
              </p:nvSpPr>
              <p:spPr>
                <a:xfrm>
                  <a:off x="0" y="0"/>
                  <a:ext cx="4162095" cy="4162095"/>
                </a:xfrm>
                <a:prstGeom prst="ellipse">
                  <a:avLst/>
                </a:prstGeom>
                <a:noFill/>
                <a:ln w="50800" cap="flat">
                  <a:solidFill>
                    <a:schemeClr val="accent2"/>
                  </a:solidFill>
                  <a:prstDash val="solid"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297" name="Shape"/>
                <p:cNvSpPr/>
                <p:nvPr/>
              </p:nvSpPr>
              <p:spPr>
                <a:xfrm>
                  <a:off x="197" y="2069273"/>
                  <a:ext cx="4161700" cy="209264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69" h="19688" extrusionOk="0">
                      <a:moveTo>
                        <a:pt x="0" y="0"/>
                      </a:moveTo>
                      <a:cubicBezTo>
                        <a:pt x="-16" y="5048"/>
                        <a:pt x="1035" y="10102"/>
                        <a:pt x="3157" y="13954"/>
                      </a:cubicBezTo>
                      <a:cubicBezTo>
                        <a:pt x="7369" y="21600"/>
                        <a:pt x="14199" y="21600"/>
                        <a:pt x="18411" y="13954"/>
                      </a:cubicBezTo>
                      <a:cubicBezTo>
                        <a:pt x="20533" y="10102"/>
                        <a:pt x="21584" y="5048"/>
                        <a:pt x="21568" y="0"/>
                      </a:cubicBezTo>
                      <a:cubicBezTo>
                        <a:pt x="17973" y="0"/>
                        <a:pt x="14379" y="0"/>
                        <a:pt x="10784" y="0"/>
                      </a:cubicBezTo>
                      <a:cubicBezTo>
                        <a:pt x="7189" y="0"/>
                        <a:pt x="3595" y="0"/>
                        <a:pt x="0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298" name="Placeholder text"/>
                <p:cNvSpPr txBox="1"/>
                <p:nvPr/>
              </p:nvSpPr>
              <p:spPr>
                <a:xfrm>
                  <a:off x="459013" y="5013027"/>
                  <a:ext cx="3244070" cy="53340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50800" tIns="50800" rIns="50800" bIns="50800" numCol="1" anchor="t">
                  <a:spAutoFit/>
                </a:bodyPr>
                <a:lstStyle>
                  <a:lvl1pPr>
                    <a:defRPr sz="2800" b="0">
                      <a:solidFill>
                        <a:srgbClr val="2D3640"/>
                      </a:solidFill>
                      <a:latin typeface="Barlow SemiBold"/>
                      <a:ea typeface="Barlow SemiBold"/>
                      <a:cs typeface="Barlow SemiBold"/>
                      <a:sym typeface="Barlow SemiBold"/>
                    </a:defRPr>
                  </a:lvl1pPr>
                </a:lstStyle>
                <a:p>
                  <a:r>
                    <a:t>Placeholder text</a:t>
                  </a:r>
                </a:p>
              </p:txBody>
            </p:sp>
            <p:sp>
              <p:nvSpPr>
                <p:cNvPr id="299" name="Lorem Ipsum is simply dummy text of the printing and typesetting industry. Lorem Ipsum"/>
                <p:cNvSpPr txBox="1"/>
                <p:nvPr/>
              </p:nvSpPr>
              <p:spPr>
                <a:xfrm>
                  <a:off x="307247" y="5652468"/>
                  <a:ext cx="3547601" cy="162560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50800" tIns="50800" rIns="50800" bIns="50800" numCol="1" anchor="t">
                  <a:spAutoFit/>
                </a:bodyPr>
                <a:lstStyle>
                  <a:lvl1pPr>
                    <a:defRPr sz="2500" b="0">
                      <a:solidFill>
                        <a:srgbClr val="8C8F98"/>
                      </a:solidFill>
                      <a:latin typeface="Barlow Medium"/>
                      <a:ea typeface="Barlow Medium"/>
                      <a:cs typeface="Barlow Medium"/>
                      <a:sym typeface="Barlow Medium"/>
                    </a:defRPr>
                  </a:lvl1pPr>
                </a:lstStyle>
                <a:p>
                  <a:r>
                    <a:t>Lorem Ipsum is simply dummy text of the printing and typesetting industry. Lorem Ipsum</a:t>
                  </a:r>
                </a:p>
              </p:txBody>
            </p:sp>
            <p:sp>
              <p:nvSpPr>
                <p:cNvPr id="300" name="Step 02"/>
                <p:cNvSpPr txBox="1"/>
                <p:nvPr/>
              </p:nvSpPr>
              <p:spPr>
                <a:xfrm>
                  <a:off x="459013" y="2564705"/>
                  <a:ext cx="3244070" cy="53340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50800" tIns="50800" rIns="50800" bIns="50800" numCol="1" anchor="t">
                  <a:spAutoFit/>
                </a:bodyPr>
                <a:lstStyle>
                  <a:lvl1pPr>
                    <a:defRPr sz="2800" b="0">
                      <a:solidFill>
                        <a:srgbClr val="FFFFFF"/>
                      </a:solidFill>
                      <a:latin typeface="Barlow SemiBold"/>
                      <a:ea typeface="Barlow SemiBold"/>
                      <a:cs typeface="Barlow SemiBold"/>
                      <a:sym typeface="Barlow SemiBold"/>
                    </a:defRPr>
                  </a:lvl1pPr>
                </a:lstStyle>
                <a:p>
                  <a:r>
                    <a:t>Step 02</a:t>
                  </a:r>
                </a:p>
              </p:txBody>
            </p:sp>
          </p:grpSp>
          <p:grpSp>
            <p:nvGrpSpPr>
              <p:cNvPr id="309" name="Group"/>
              <p:cNvGrpSpPr/>
              <p:nvPr/>
            </p:nvGrpSpPr>
            <p:grpSpPr>
              <a:xfrm>
                <a:off x="12634372" y="4058919"/>
                <a:ext cx="4162095" cy="7278070"/>
                <a:chOff x="0" y="0"/>
                <a:chExt cx="4162094" cy="7278068"/>
              </a:xfrm>
            </p:grpSpPr>
            <p:sp>
              <p:nvSpPr>
                <p:cNvPr id="302" name="Graphic 82"/>
                <p:cNvSpPr/>
                <p:nvPr/>
              </p:nvSpPr>
              <p:spPr>
                <a:xfrm>
                  <a:off x="1735096" y="721761"/>
                  <a:ext cx="725050" cy="72505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9161" y="14657"/>
                      </a:moveTo>
                      <a:lnTo>
                        <a:pt x="15485" y="12986"/>
                      </a:lnTo>
                      <a:cubicBezTo>
                        <a:pt x="15041" y="12783"/>
                        <a:pt x="14658" y="12465"/>
                        <a:pt x="14378" y="12065"/>
                      </a:cubicBezTo>
                      <a:cubicBezTo>
                        <a:pt x="14077" y="11638"/>
                        <a:pt x="14055" y="11075"/>
                        <a:pt x="14320" y="10626"/>
                      </a:cubicBezTo>
                      <a:cubicBezTo>
                        <a:pt x="15114" y="9241"/>
                        <a:pt x="15530" y="7671"/>
                        <a:pt x="15525" y="6075"/>
                      </a:cubicBezTo>
                      <a:cubicBezTo>
                        <a:pt x="15525" y="3052"/>
                        <a:pt x="14064" y="0"/>
                        <a:pt x="10800" y="0"/>
                      </a:cubicBezTo>
                      <a:cubicBezTo>
                        <a:pt x="7536" y="0"/>
                        <a:pt x="6075" y="3052"/>
                        <a:pt x="6075" y="6075"/>
                      </a:cubicBezTo>
                      <a:cubicBezTo>
                        <a:pt x="6071" y="7672"/>
                        <a:pt x="6487" y="9241"/>
                        <a:pt x="7282" y="10626"/>
                      </a:cubicBezTo>
                      <a:cubicBezTo>
                        <a:pt x="7547" y="11075"/>
                        <a:pt x="7525" y="11638"/>
                        <a:pt x="7225" y="12065"/>
                      </a:cubicBezTo>
                      <a:cubicBezTo>
                        <a:pt x="6943" y="12465"/>
                        <a:pt x="6560" y="12784"/>
                        <a:pt x="6115" y="12986"/>
                      </a:cubicBezTo>
                      <a:lnTo>
                        <a:pt x="2439" y="14657"/>
                      </a:lnTo>
                      <a:cubicBezTo>
                        <a:pt x="955" y="15334"/>
                        <a:pt x="2" y="16813"/>
                        <a:pt x="0" y="18444"/>
                      </a:cubicBezTo>
                      <a:lnTo>
                        <a:pt x="0" y="19575"/>
                      </a:lnTo>
                      <a:cubicBezTo>
                        <a:pt x="0" y="21248"/>
                        <a:pt x="5873" y="21600"/>
                        <a:pt x="10800" y="21600"/>
                      </a:cubicBezTo>
                      <a:cubicBezTo>
                        <a:pt x="15728" y="21600"/>
                        <a:pt x="21600" y="21248"/>
                        <a:pt x="21600" y="19575"/>
                      </a:cubicBezTo>
                      <a:lnTo>
                        <a:pt x="21600" y="18444"/>
                      </a:lnTo>
                      <a:cubicBezTo>
                        <a:pt x="21598" y="16813"/>
                        <a:pt x="20645" y="15334"/>
                        <a:pt x="19161" y="14657"/>
                      </a:cubicBezTo>
                      <a:close/>
                    </a:path>
                  </a:pathLst>
                </a:custGeom>
                <a:solidFill>
                  <a:schemeClr val="accent3">
                    <a:lumMod val="40000"/>
                    <a:lumOff val="60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303" name="Line"/>
                <p:cNvSpPr/>
                <p:nvPr/>
              </p:nvSpPr>
              <p:spPr>
                <a:xfrm flipV="1">
                  <a:off x="2081046" y="4267960"/>
                  <a:ext cx="1" cy="486627"/>
                </a:xfrm>
                <a:prstGeom prst="line">
                  <a:avLst/>
                </a:prstGeom>
                <a:noFill/>
                <a:ln w="25400" cap="flat">
                  <a:solidFill>
                    <a:srgbClr val="D7D7DB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304" name="Circle"/>
                <p:cNvSpPr/>
                <p:nvPr/>
              </p:nvSpPr>
              <p:spPr>
                <a:xfrm>
                  <a:off x="0" y="0"/>
                  <a:ext cx="4162095" cy="4162095"/>
                </a:xfrm>
                <a:prstGeom prst="ellipse">
                  <a:avLst/>
                </a:prstGeom>
                <a:noFill/>
                <a:ln w="50800" cap="flat">
                  <a:solidFill>
                    <a:schemeClr val="accent3"/>
                  </a:solidFill>
                  <a:prstDash val="solid"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305" name="Shape"/>
                <p:cNvSpPr/>
                <p:nvPr/>
              </p:nvSpPr>
              <p:spPr>
                <a:xfrm>
                  <a:off x="197" y="2069273"/>
                  <a:ext cx="4161700" cy="209264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69" h="19688" extrusionOk="0">
                      <a:moveTo>
                        <a:pt x="0" y="0"/>
                      </a:moveTo>
                      <a:cubicBezTo>
                        <a:pt x="-16" y="5048"/>
                        <a:pt x="1035" y="10102"/>
                        <a:pt x="3157" y="13954"/>
                      </a:cubicBezTo>
                      <a:cubicBezTo>
                        <a:pt x="7369" y="21600"/>
                        <a:pt x="14199" y="21600"/>
                        <a:pt x="18411" y="13954"/>
                      </a:cubicBezTo>
                      <a:cubicBezTo>
                        <a:pt x="20533" y="10102"/>
                        <a:pt x="21584" y="5048"/>
                        <a:pt x="21568" y="0"/>
                      </a:cubicBezTo>
                      <a:cubicBezTo>
                        <a:pt x="17973" y="0"/>
                        <a:pt x="14379" y="0"/>
                        <a:pt x="10784" y="0"/>
                      </a:cubicBezTo>
                      <a:cubicBezTo>
                        <a:pt x="7189" y="0"/>
                        <a:pt x="3595" y="0"/>
                        <a:pt x="0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306" name="Placeholder text"/>
                <p:cNvSpPr txBox="1"/>
                <p:nvPr/>
              </p:nvSpPr>
              <p:spPr>
                <a:xfrm>
                  <a:off x="459013" y="5013027"/>
                  <a:ext cx="3244070" cy="53340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50800" tIns="50800" rIns="50800" bIns="50800" numCol="1" anchor="t">
                  <a:spAutoFit/>
                </a:bodyPr>
                <a:lstStyle>
                  <a:lvl1pPr>
                    <a:defRPr sz="2800" b="0">
                      <a:solidFill>
                        <a:srgbClr val="2D3640"/>
                      </a:solidFill>
                      <a:latin typeface="Barlow SemiBold"/>
                      <a:ea typeface="Barlow SemiBold"/>
                      <a:cs typeface="Barlow SemiBold"/>
                      <a:sym typeface="Barlow SemiBold"/>
                    </a:defRPr>
                  </a:lvl1pPr>
                </a:lstStyle>
                <a:p>
                  <a:r>
                    <a:t>Placeholder text</a:t>
                  </a:r>
                </a:p>
              </p:txBody>
            </p:sp>
            <p:sp>
              <p:nvSpPr>
                <p:cNvPr id="307" name="Lorem Ipsum is simply dummy text of the printing and typesetting industry. Lorem Ipsum"/>
                <p:cNvSpPr txBox="1"/>
                <p:nvPr/>
              </p:nvSpPr>
              <p:spPr>
                <a:xfrm>
                  <a:off x="307247" y="5652468"/>
                  <a:ext cx="3547601" cy="162560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50800" tIns="50800" rIns="50800" bIns="50800" numCol="1" anchor="t">
                  <a:spAutoFit/>
                </a:bodyPr>
                <a:lstStyle>
                  <a:lvl1pPr>
                    <a:defRPr sz="2500" b="0">
                      <a:solidFill>
                        <a:srgbClr val="8C8F98"/>
                      </a:solidFill>
                      <a:latin typeface="Barlow Medium"/>
                      <a:ea typeface="Barlow Medium"/>
                      <a:cs typeface="Barlow Medium"/>
                      <a:sym typeface="Barlow Medium"/>
                    </a:defRPr>
                  </a:lvl1pPr>
                </a:lstStyle>
                <a:p>
                  <a:r>
                    <a:t>Lorem Ipsum is simply dummy text of the printing and typesetting industry. Lorem Ipsum</a:t>
                  </a:r>
                </a:p>
              </p:txBody>
            </p:sp>
            <p:sp>
              <p:nvSpPr>
                <p:cNvPr id="308" name="Step 03"/>
                <p:cNvSpPr txBox="1"/>
                <p:nvPr/>
              </p:nvSpPr>
              <p:spPr>
                <a:xfrm>
                  <a:off x="459013" y="2564705"/>
                  <a:ext cx="3244070" cy="53340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50800" tIns="50800" rIns="50800" bIns="50800" numCol="1" anchor="t">
                  <a:spAutoFit/>
                </a:bodyPr>
                <a:lstStyle>
                  <a:lvl1pPr>
                    <a:defRPr sz="2800" b="0">
                      <a:solidFill>
                        <a:srgbClr val="FFFFFF"/>
                      </a:solidFill>
                      <a:latin typeface="Barlow SemiBold"/>
                      <a:ea typeface="Barlow SemiBold"/>
                      <a:cs typeface="Barlow SemiBold"/>
                      <a:sym typeface="Barlow SemiBold"/>
                    </a:defRPr>
                  </a:lvl1pPr>
                </a:lstStyle>
                <a:p>
                  <a:r>
                    <a:t>Step 03</a:t>
                  </a:r>
                </a:p>
              </p:txBody>
            </p:sp>
          </p:grpSp>
          <p:grpSp>
            <p:nvGrpSpPr>
              <p:cNvPr id="317" name="Group"/>
              <p:cNvGrpSpPr/>
              <p:nvPr/>
            </p:nvGrpSpPr>
            <p:grpSpPr>
              <a:xfrm>
                <a:off x="17793394" y="4058919"/>
                <a:ext cx="4162095" cy="7278070"/>
                <a:chOff x="0" y="0"/>
                <a:chExt cx="4162094" cy="7278068"/>
              </a:xfrm>
            </p:grpSpPr>
            <p:sp>
              <p:nvSpPr>
                <p:cNvPr id="310" name="Graphic 46"/>
                <p:cNvSpPr/>
                <p:nvPr/>
              </p:nvSpPr>
              <p:spPr>
                <a:xfrm>
                  <a:off x="1820386" y="705000"/>
                  <a:ext cx="521322" cy="75857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6" h="20883" extrusionOk="0">
                      <a:moveTo>
                        <a:pt x="2878" y="12247"/>
                      </a:moveTo>
                      <a:cubicBezTo>
                        <a:pt x="-962" y="9443"/>
                        <a:pt x="-959" y="4900"/>
                        <a:pt x="2885" y="2099"/>
                      </a:cubicBezTo>
                      <a:cubicBezTo>
                        <a:pt x="6728" y="-702"/>
                        <a:pt x="12957" y="-700"/>
                        <a:pt x="16798" y="2104"/>
                      </a:cubicBezTo>
                      <a:cubicBezTo>
                        <a:pt x="20638" y="4907"/>
                        <a:pt x="20635" y="9451"/>
                        <a:pt x="16791" y="12252"/>
                      </a:cubicBezTo>
                      <a:cubicBezTo>
                        <a:pt x="16775" y="12264"/>
                        <a:pt x="16758" y="12276"/>
                        <a:pt x="16741" y="12288"/>
                      </a:cubicBezTo>
                      <a:cubicBezTo>
                        <a:pt x="16191" y="12688"/>
                        <a:pt x="15771" y="13173"/>
                        <a:pt x="15513" y="13706"/>
                      </a:cubicBezTo>
                      <a:lnTo>
                        <a:pt x="4159" y="13706"/>
                      </a:lnTo>
                      <a:cubicBezTo>
                        <a:pt x="3884" y="13157"/>
                        <a:pt x="3446" y="12659"/>
                        <a:pt x="2878" y="12247"/>
                      </a:cubicBezTo>
                      <a:close/>
                      <a:moveTo>
                        <a:pt x="15205" y="15011"/>
                      </a:moveTo>
                      <a:lnTo>
                        <a:pt x="4473" y="15011"/>
                      </a:lnTo>
                      <a:cubicBezTo>
                        <a:pt x="3979" y="15011"/>
                        <a:pt x="3579" y="15303"/>
                        <a:pt x="3579" y="15663"/>
                      </a:cubicBezTo>
                      <a:cubicBezTo>
                        <a:pt x="3579" y="16024"/>
                        <a:pt x="3979" y="16316"/>
                        <a:pt x="4473" y="16316"/>
                      </a:cubicBezTo>
                      <a:lnTo>
                        <a:pt x="4473" y="18111"/>
                      </a:lnTo>
                      <a:cubicBezTo>
                        <a:pt x="4469" y="18870"/>
                        <a:pt x="5103" y="19554"/>
                        <a:pt x="6071" y="19833"/>
                      </a:cubicBezTo>
                      <a:lnTo>
                        <a:pt x="9507" y="20836"/>
                      </a:lnTo>
                      <a:cubicBezTo>
                        <a:pt x="9720" y="20898"/>
                        <a:pt x="9958" y="20898"/>
                        <a:pt x="10171" y="20836"/>
                      </a:cubicBezTo>
                      <a:lnTo>
                        <a:pt x="13607" y="19833"/>
                      </a:lnTo>
                      <a:cubicBezTo>
                        <a:pt x="14575" y="19554"/>
                        <a:pt x="15209" y="18870"/>
                        <a:pt x="15205" y="18111"/>
                      </a:cubicBezTo>
                      <a:lnTo>
                        <a:pt x="15205" y="16316"/>
                      </a:lnTo>
                      <a:cubicBezTo>
                        <a:pt x="15699" y="16316"/>
                        <a:pt x="16100" y="16024"/>
                        <a:pt x="16100" y="15663"/>
                      </a:cubicBezTo>
                      <a:cubicBezTo>
                        <a:pt x="16100" y="15303"/>
                        <a:pt x="15699" y="15011"/>
                        <a:pt x="15205" y="15011"/>
                      </a:cubicBezTo>
                      <a:close/>
                      <a:moveTo>
                        <a:pt x="4473" y="7183"/>
                      </a:moveTo>
                      <a:cubicBezTo>
                        <a:pt x="4473" y="7010"/>
                        <a:pt x="4488" y="6837"/>
                        <a:pt x="4519" y="6665"/>
                      </a:cubicBezTo>
                      <a:cubicBezTo>
                        <a:pt x="4584" y="6308"/>
                        <a:pt x="4240" y="5980"/>
                        <a:pt x="3750" y="5933"/>
                      </a:cubicBezTo>
                      <a:cubicBezTo>
                        <a:pt x="3260" y="5886"/>
                        <a:pt x="2811" y="6137"/>
                        <a:pt x="2746" y="6494"/>
                      </a:cubicBezTo>
                      <a:cubicBezTo>
                        <a:pt x="2705" y="6722"/>
                        <a:pt x="2684" y="6953"/>
                        <a:pt x="2684" y="7183"/>
                      </a:cubicBezTo>
                      <a:cubicBezTo>
                        <a:pt x="2684" y="7543"/>
                        <a:pt x="3085" y="7835"/>
                        <a:pt x="3579" y="7835"/>
                      </a:cubicBezTo>
                      <a:cubicBezTo>
                        <a:pt x="4073" y="7835"/>
                        <a:pt x="4473" y="7543"/>
                        <a:pt x="4473" y="7183"/>
                      </a:cubicBezTo>
                      <a:close/>
                      <a:moveTo>
                        <a:pt x="6145" y="4343"/>
                      </a:moveTo>
                      <a:cubicBezTo>
                        <a:pt x="7141" y="3652"/>
                        <a:pt x="8464" y="3267"/>
                        <a:pt x="9839" y="3269"/>
                      </a:cubicBezTo>
                      <a:cubicBezTo>
                        <a:pt x="10333" y="3269"/>
                        <a:pt x="10734" y="2977"/>
                        <a:pt x="10734" y="2617"/>
                      </a:cubicBezTo>
                      <a:cubicBezTo>
                        <a:pt x="10734" y="2256"/>
                        <a:pt x="10333" y="1964"/>
                        <a:pt x="9839" y="1964"/>
                      </a:cubicBezTo>
                      <a:cubicBezTo>
                        <a:pt x="8005" y="1962"/>
                        <a:pt x="6241" y="2476"/>
                        <a:pt x="4914" y="3399"/>
                      </a:cubicBezTo>
                      <a:cubicBezTo>
                        <a:pt x="4539" y="3634"/>
                        <a:pt x="4497" y="4046"/>
                        <a:pt x="4819" y="4319"/>
                      </a:cubicBezTo>
                      <a:cubicBezTo>
                        <a:pt x="5141" y="4592"/>
                        <a:pt x="5706" y="4623"/>
                        <a:pt x="6080" y="4388"/>
                      </a:cubicBezTo>
                      <a:cubicBezTo>
                        <a:pt x="6103" y="4374"/>
                        <a:pt x="6125" y="4359"/>
                        <a:pt x="6145" y="4343"/>
                      </a:cubicBezTo>
                      <a:close/>
                    </a:path>
                  </a:pathLst>
                </a:custGeom>
                <a:solidFill>
                  <a:schemeClr val="accent4">
                    <a:lumMod val="40000"/>
                    <a:lumOff val="60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311" name="Line"/>
                <p:cNvSpPr/>
                <p:nvPr/>
              </p:nvSpPr>
              <p:spPr>
                <a:xfrm flipV="1">
                  <a:off x="2081047" y="4267960"/>
                  <a:ext cx="1" cy="486627"/>
                </a:xfrm>
                <a:prstGeom prst="line">
                  <a:avLst/>
                </a:prstGeom>
                <a:noFill/>
                <a:ln w="25400" cap="flat">
                  <a:solidFill>
                    <a:srgbClr val="D7D7DB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312" name="Circle"/>
                <p:cNvSpPr/>
                <p:nvPr/>
              </p:nvSpPr>
              <p:spPr>
                <a:xfrm>
                  <a:off x="0" y="0"/>
                  <a:ext cx="4162095" cy="4162095"/>
                </a:xfrm>
                <a:prstGeom prst="ellipse">
                  <a:avLst/>
                </a:prstGeom>
                <a:noFill/>
                <a:ln w="50800" cap="flat">
                  <a:solidFill>
                    <a:schemeClr val="accent4"/>
                  </a:solidFill>
                  <a:prstDash val="solid"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313" name="Shape"/>
                <p:cNvSpPr/>
                <p:nvPr/>
              </p:nvSpPr>
              <p:spPr>
                <a:xfrm>
                  <a:off x="196" y="2069273"/>
                  <a:ext cx="4161700" cy="209264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69" h="19688" extrusionOk="0">
                      <a:moveTo>
                        <a:pt x="0" y="0"/>
                      </a:moveTo>
                      <a:cubicBezTo>
                        <a:pt x="-16" y="5048"/>
                        <a:pt x="1035" y="10102"/>
                        <a:pt x="3157" y="13954"/>
                      </a:cubicBezTo>
                      <a:cubicBezTo>
                        <a:pt x="7369" y="21600"/>
                        <a:pt x="14199" y="21600"/>
                        <a:pt x="18411" y="13954"/>
                      </a:cubicBezTo>
                      <a:cubicBezTo>
                        <a:pt x="20533" y="10102"/>
                        <a:pt x="21584" y="5048"/>
                        <a:pt x="21568" y="0"/>
                      </a:cubicBezTo>
                      <a:cubicBezTo>
                        <a:pt x="17973" y="0"/>
                        <a:pt x="14379" y="0"/>
                        <a:pt x="10784" y="0"/>
                      </a:cubicBezTo>
                      <a:cubicBezTo>
                        <a:pt x="7189" y="0"/>
                        <a:pt x="3595" y="0"/>
                        <a:pt x="0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314" name="Placeholder text"/>
                <p:cNvSpPr txBox="1"/>
                <p:nvPr/>
              </p:nvSpPr>
              <p:spPr>
                <a:xfrm>
                  <a:off x="459012" y="5013027"/>
                  <a:ext cx="3244070" cy="53340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50800" tIns="50800" rIns="50800" bIns="50800" numCol="1" anchor="t">
                  <a:spAutoFit/>
                </a:bodyPr>
                <a:lstStyle>
                  <a:lvl1pPr>
                    <a:defRPr sz="2800" b="0">
                      <a:solidFill>
                        <a:srgbClr val="2D3640"/>
                      </a:solidFill>
                      <a:latin typeface="Barlow SemiBold"/>
                      <a:ea typeface="Barlow SemiBold"/>
                      <a:cs typeface="Barlow SemiBold"/>
                      <a:sym typeface="Barlow SemiBold"/>
                    </a:defRPr>
                  </a:lvl1pPr>
                </a:lstStyle>
                <a:p>
                  <a:r>
                    <a:t>Placeholder text</a:t>
                  </a:r>
                </a:p>
              </p:txBody>
            </p:sp>
            <p:sp>
              <p:nvSpPr>
                <p:cNvPr id="315" name="Lorem Ipsum is simply dummy text of the printing and typesetting industry. Lorem Ipsum"/>
                <p:cNvSpPr txBox="1"/>
                <p:nvPr/>
              </p:nvSpPr>
              <p:spPr>
                <a:xfrm>
                  <a:off x="307247" y="5652468"/>
                  <a:ext cx="3547601" cy="162560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50800" tIns="50800" rIns="50800" bIns="50800" numCol="1" anchor="t">
                  <a:spAutoFit/>
                </a:bodyPr>
                <a:lstStyle>
                  <a:lvl1pPr>
                    <a:defRPr sz="2500" b="0">
                      <a:solidFill>
                        <a:srgbClr val="8C8F98"/>
                      </a:solidFill>
                      <a:latin typeface="Barlow Medium"/>
                      <a:ea typeface="Barlow Medium"/>
                      <a:cs typeface="Barlow Medium"/>
                      <a:sym typeface="Barlow Medium"/>
                    </a:defRPr>
                  </a:lvl1pPr>
                </a:lstStyle>
                <a:p>
                  <a:r>
                    <a:t>Lorem Ipsum is simply dummy text of the printing and typesetting industry. Lorem Ipsum</a:t>
                  </a:r>
                </a:p>
              </p:txBody>
            </p:sp>
            <p:sp>
              <p:nvSpPr>
                <p:cNvPr id="316" name="Step 04"/>
                <p:cNvSpPr txBox="1"/>
                <p:nvPr/>
              </p:nvSpPr>
              <p:spPr>
                <a:xfrm>
                  <a:off x="459012" y="2564705"/>
                  <a:ext cx="3244070" cy="53340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50800" tIns="50800" rIns="50800" bIns="50800" numCol="1" anchor="t">
                  <a:spAutoFit/>
                </a:bodyPr>
                <a:lstStyle>
                  <a:lvl1pPr>
                    <a:defRPr sz="2800" b="0">
                      <a:solidFill>
                        <a:srgbClr val="FFFFFF"/>
                      </a:solidFill>
                      <a:latin typeface="Barlow SemiBold"/>
                      <a:ea typeface="Barlow SemiBold"/>
                      <a:cs typeface="Barlow SemiBold"/>
                      <a:sym typeface="Barlow SemiBold"/>
                    </a:defRPr>
                  </a:lvl1pPr>
                </a:lstStyle>
                <a:p>
                  <a:r>
                    <a:t>Step 04</a:t>
                  </a:r>
                </a:p>
              </p:txBody>
            </p:sp>
          </p:grpSp>
          <p:sp>
            <p:nvSpPr>
              <p:cNvPr id="318" name="4 Stages diagram"/>
              <p:cNvSpPr txBox="1"/>
              <p:nvPr/>
            </p:nvSpPr>
            <p:spPr>
              <a:xfrm>
                <a:off x="9053448" y="2379011"/>
                <a:ext cx="6277104" cy="800101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lIns="50800" tIns="50800" rIns="50800" bIns="50800">
                <a:spAutoFit/>
              </a:bodyPr>
              <a:lstStyle>
                <a:lvl1pPr>
                  <a:defRPr sz="4600" b="0">
                    <a:solidFill>
                      <a:srgbClr val="2D3640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4 Stages diagram</a:t>
                </a:r>
              </a:p>
            </p:txBody>
          </p:sp>
        </p:grpSp>
      </p:grp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hite">
  <a:themeElements>
    <a:clrScheme name="HiSlide Base Colour Theme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383</TotalTime>
  <Words>88</Words>
  <Application>Microsoft Office PowerPoint</Application>
  <PresentationFormat>Произвольный</PresentationFormat>
  <Paragraphs>15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9" baseType="lpstr">
      <vt:lpstr>Barlow Bold</vt:lpstr>
      <vt:lpstr>Barlow Medium</vt:lpstr>
      <vt:lpstr>Barlow SemiBold</vt:lpstr>
      <vt:lpstr>Calibri</vt:lpstr>
      <vt:lpstr>Helvetica Neue</vt:lpstr>
      <vt:lpstr>Helvetica Neue Light</vt:lpstr>
      <vt:lpstr>Helvetica Neue Medium</vt:lpstr>
      <vt:lpstr>White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Мэри</dc:creator>
  <cp:lastModifiedBy>Мэри</cp:lastModifiedBy>
  <cp:revision>28</cp:revision>
  <dcterms:modified xsi:type="dcterms:W3CDTF">2020-09-21T20:39:16Z</dcterms:modified>
</cp:coreProperties>
</file>