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88" autoAdjust="0"/>
    <p:restoredTop sz="94694"/>
  </p:normalViewPr>
  <p:slideViewPr>
    <p:cSldViewPr snapToGrid="0" snapToObjects="1">
      <p:cViewPr varScale="1">
        <p:scale>
          <a:sx n="54" d="100"/>
          <a:sy n="54" d="100"/>
        </p:scale>
        <p:origin x="12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0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905304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233963" y="969801"/>
            <a:ext cx="10845588" cy="6960850"/>
            <a:chOff x="1233963" y="969801"/>
            <a:chExt cx="10845588" cy="6960850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233963" y="2132417"/>
              <a:ext cx="10477043" cy="5798234"/>
              <a:chOff x="1233963" y="2132417"/>
              <a:chExt cx="10477043" cy="5798234"/>
            </a:xfrm>
          </p:grpSpPr>
          <p:sp>
            <p:nvSpPr>
              <p:cNvPr id="357" name="4 Stages diagram"/>
              <p:cNvSpPr txBox="1"/>
              <p:nvPr/>
            </p:nvSpPr>
            <p:spPr>
              <a:xfrm>
                <a:off x="4828506" y="2132417"/>
                <a:ext cx="3347788" cy="5367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4 Stages diagram</a:t>
                </a:r>
              </a:p>
            </p:txBody>
          </p:sp>
          <p:sp>
            <p:nvSpPr>
              <p:cNvPr id="358" name="Circle"/>
              <p:cNvSpPr/>
              <p:nvPr/>
            </p:nvSpPr>
            <p:spPr>
              <a:xfrm>
                <a:off x="1235374" y="3383957"/>
                <a:ext cx="2219785" cy="2219785"/>
              </a:xfrm>
              <a:prstGeom prst="ellipse">
                <a:avLst/>
              </a:prstGeom>
              <a:solidFill>
                <a:srgbClr val="FAE7B0">
                  <a:alpha val="18310"/>
                </a:srgb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9" name="Line"/>
              <p:cNvSpPr/>
              <p:nvPr/>
            </p:nvSpPr>
            <p:spPr>
              <a:xfrm flipV="1">
                <a:off x="2345265" y="5660203"/>
                <a:ext cx="1" cy="259535"/>
              </a:xfrm>
              <a:prstGeom prst="line">
                <a:avLst/>
              </a:prstGeom>
              <a:noFill/>
              <a:ln w="12700" cap="flat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0" name="Circle"/>
              <p:cNvSpPr/>
              <p:nvPr/>
            </p:nvSpPr>
            <p:spPr>
              <a:xfrm>
                <a:off x="1235374" y="3383957"/>
                <a:ext cx="2219785" cy="2219785"/>
              </a:xfrm>
              <a:prstGeom prst="ellipse">
                <a:avLst/>
              </a:prstGeom>
              <a:noFill/>
              <a:ln w="254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1" name="Shape"/>
              <p:cNvSpPr/>
              <p:nvPr/>
            </p:nvSpPr>
            <p:spPr>
              <a:xfrm>
                <a:off x="1235479" y="4487569"/>
                <a:ext cx="2219575" cy="1116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2" name="Placeholder text"/>
              <p:cNvSpPr/>
              <p:nvPr/>
            </p:nvSpPr>
            <p:spPr>
              <a:xfrm>
                <a:off x="1480180" y="6057572"/>
                <a:ext cx="1811114" cy="3335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363" name="Lorem Ipsum is simply dummy text of the printing and typesetting industry. Lorem Ipsum"/>
              <p:cNvSpPr/>
              <p:nvPr/>
            </p:nvSpPr>
            <p:spPr>
              <a:xfrm>
                <a:off x="1399239" y="6398608"/>
                <a:ext cx="1892055" cy="15320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</a:t>
                </a:r>
              </a:p>
            </p:txBody>
          </p:sp>
          <p:sp>
            <p:nvSpPr>
              <p:cNvPr id="364" name="Oval"/>
              <p:cNvSpPr/>
              <p:nvPr/>
            </p:nvSpPr>
            <p:spPr>
              <a:xfrm>
                <a:off x="1233963" y="4136248"/>
                <a:ext cx="2222608" cy="70202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5" name="Oval"/>
              <p:cNvSpPr/>
              <p:nvPr/>
            </p:nvSpPr>
            <p:spPr>
              <a:xfrm>
                <a:off x="1827633" y="3442032"/>
                <a:ext cx="1035266" cy="591707"/>
              </a:xfrm>
              <a:prstGeom prst="ellipse">
                <a:avLst/>
              </a:prstGeom>
              <a:gradFill flip="none" rotWithShape="1"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shape">
                  <a:fillToRect l="50000" t="-1144" r="50000" b="101144"/>
                </a:path>
              </a:gra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6" name="Oval"/>
              <p:cNvSpPr/>
              <p:nvPr/>
            </p:nvSpPr>
            <p:spPr>
              <a:xfrm>
                <a:off x="2118222" y="3446623"/>
                <a:ext cx="454088" cy="259535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1313722" y="3936223"/>
                <a:ext cx="417670" cy="1410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68" name="Step 01"/>
              <p:cNvSpPr/>
              <p:nvPr/>
            </p:nvSpPr>
            <p:spPr>
              <a:xfrm>
                <a:off x="1748644" y="5004521"/>
                <a:ext cx="1249737" cy="342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Step 01</a:t>
                </a:r>
              </a:p>
            </p:txBody>
          </p:sp>
          <p:sp>
            <p:nvSpPr>
              <p:cNvPr id="369" name="Graphic 70"/>
              <p:cNvSpPr/>
              <p:nvPr/>
            </p:nvSpPr>
            <p:spPr>
              <a:xfrm>
                <a:off x="2143081" y="3904135"/>
                <a:ext cx="404371" cy="3854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8" h="21493" extrusionOk="0">
                    <a:moveTo>
                      <a:pt x="21465" y="8141"/>
                    </a:moveTo>
                    <a:cubicBezTo>
                      <a:pt x="21391" y="7901"/>
                      <a:pt x="21200" y="7720"/>
                      <a:pt x="20964" y="7669"/>
                    </a:cubicBezTo>
                    <a:lnTo>
                      <a:pt x="14578" y="6269"/>
                    </a:lnTo>
                    <a:lnTo>
                      <a:pt x="11334" y="328"/>
                    </a:lnTo>
                    <a:cubicBezTo>
                      <a:pt x="11121" y="-9"/>
                      <a:pt x="10687" y="-102"/>
                      <a:pt x="10365" y="122"/>
                    </a:cubicBezTo>
                    <a:cubicBezTo>
                      <a:pt x="10287" y="176"/>
                      <a:pt x="10220" y="246"/>
                      <a:pt x="10168" y="328"/>
                    </a:cubicBezTo>
                    <a:lnTo>
                      <a:pt x="6919" y="6269"/>
                    </a:lnTo>
                    <a:lnTo>
                      <a:pt x="536" y="7669"/>
                    </a:lnTo>
                    <a:cubicBezTo>
                      <a:pt x="172" y="7748"/>
                      <a:pt x="-61" y="8121"/>
                      <a:pt x="14" y="8502"/>
                    </a:cubicBezTo>
                    <a:cubicBezTo>
                      <a:pt x="39" y="8624"/>
                      <a:pt x="93" y="8737"/>
                      <a:pt x="172" y="8829"/>
                    </a:cubicBezTo>
                    <a:lnTo>
                      <a:pt x="4556" y="13903"/>
                    </a:lnTo>
                    <a:lnTo>
                      <a:pt x="3851" y="20709"/>
                    </a:lnTo>
                    <a:cubicBezTo>
                      <a:pt x="3812" y="21096"/>
                      <a:pt x="4079" y="21443"/>
                      <a:pt x="4448" y="21485"/>
                    </a:cubicBezTo>
                    <a:cubicBezTo>
                      <a:pt x="4565" y="21498"/>
                      <a:pt x="4684" y="21478"/>
                      <a:pt x="4792" y="21428"/>
                    </a:cubicBezTo>
                    <a:lnTo>
                      <a:pt x="10748" y="18625"/>
                    </a:lnTo>
                    <a:lnTo>
                      <a:pt x="16702" y="21431"/>
                    </a:lnTo>
                    <a:cubicBezTo>
                      <a:pt x="16789" y="21472"/>
                      <a:pt x="16882" y="21493"/>
                      <a:pt x="16977" y="21493"/>
                    </a:cubicBezTo>
                    <a:cubicBezTo>
                      <a:pt x="17348" y="21493"/>
                      <a:pt x="17649" y="21177"/>
                      <a:pt x="17649" y="20788"/>
                    </a:cubicBezTo>
                    <a:cubicBezTo>
                      <a:pt x="17649" y="20763"/>
                      <a:pt x="17648" y="20737"/>
                      <a:pt x="17645" y="20711"/>
                    </a:cubicBezTo>
                    <a:lnTo>
                      <a:pt x="16940" y="13903"/>
                    </a:lnTo>
                    <a:lnTo>
                      <a:pt x="21324" y="8829"/>
                    </a:lnTo>
                    <a:cubicBezTo>
                      <a:pt x="21485" y="8643"/>
                      <a:pt x="21539" y="8380"/>
                      <a:pt x="21465" y="81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1" name="Circle"/>
              <p:cNvSpPr/>
              <p:nvPr/>
            </p:nvSpPr>
            <p:spPr>
              <a:xfrm>
                <a:off x="3986853" y="3383957"/>
                <a:ext cx="2219785" cy="2219784"/>
              </a:xfrm>
              <a:prstGeom prst="ellipse">
                <a:avLst/>
              </a:prstGeom>
              <a:solidFill>
                <a:srgbClr val="F6BEBB">
                  <a:alpha val="18310"/>
                </a:srgb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2" name="Line"/>
              <p:cNvSpPr/>
              <p:nvPr/>
            </p:nvSpPr>
            <p:spPr>
              <a:xfrm flipV="1">
                <a:off x="5096745" y="5660202"/>
                <a:ext cx="1" cy="259535"/>
              </a:xfrm>
              <a:prstGeom prst="line">
                <a:avLst/>
              </a:prstGeom>
              <a:ln w="127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3" name="Circle"/>
              <p:cNvSpPr/>
              <p:nvPr/>
            </p:nvSpPr>
            <p:spPr>
              <a:xfrm>
                <a:off x="3986853" y="3383957"/>
                <a:ext cx="2219785" cy="2219784"/>
              </a:xfrm>
              <a:prstGeom prst="ellipse">
                <a:avLst/>
              </a:prstGeom>
              <a:ln w="25400">
                <a:solidFill>
                  <a:schemeClr val="accent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3986958" y="4487569"/>
                <a:ext cx="2219574" cy="1116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5" name="Placeholder text"/>
              <p:cNvSpPr txBox="1"/>
              <p:nvPr/>
            </p:nvSpPr>
            <p:spPr>
              <a:xfrm>
                <a:off x="4231660" y="6057571"/>
                <a:ext cx="1730171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376" name="Lorem Ipsum is simply dummy text of the printing and typesetting industry. Lorem Ipsum"/>
              <p:cNvSpPr txBox="1"/>
              <p:nvPr/>
            </p:nvSpPr>
            <p:spPr>
              <a:xfrm>
                <a:off x="4150718" y="6398607"/>
                <a:ext cx="1892055" cy="15019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</a:t>
                </a:r>
              </a:p>
            </p:txBody>
          </p:sp>
          <p:sp>
            <p:nvSpPr>
              <p:cNvPr id="377" name="Oval"/>
              <p:cNvSpPr/>
              <p:nvPr/>
            </p:nvSpPr>
            <p:spPr>
              <a:xfrm>
                <a:off x="3985442" y="4136248"/>
                <a:ext cx="2222607" cy="702029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8" name="Oval"/>
              <p:cNvSpPr/>
              <p:nvPr/>
            </p:nvSpPr>
            <p:spPr>
              <a:xfrm>
                <a:off x="4579112" y="3442032"/>
                <a:ext cx="1035266" cy="591707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9" name="Oval"/>
              <p:cNvSpPr/>
              <p:nvPr/>
            </p:nvSpPr>
            <p:spPr>
              <a:xfrm>
                <a:off x="4869701" y="3446623"/>
                <a:ext cx="454089" cy="259535"/>
              </a:xfrm>
              <a:prstGeom prst="ellipse">
                <a:avLst/>
              </a:pr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0" name="Shape"/>
              <p:cNvSpPr/>
              <p:nvPr/>
            </p:nvSpPr>
            <p:spPr>
              <a:xfrm>
                <a:off x="4065201" y="3936223"/>
                <a:ext cx="417670" cy="1410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1" name="Step 02"/>
              <p:cNvSpPr txBox="1"/>
              <p:nvPr/>
            </p:nvSpPr>
            <p:spPr>
              <a:xfrm>
                <a:off x="4500123" y="5004520"/>
                <a:ext cx="1193244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Step 02</a:t>
                </a:r>
              </a:p>
            </p:txBody>
          </p:sp>
          <p:sp>
            <p:nvSpPr>
              <p:cNvPr id="382" name="Circle"/>
              <p:cNvSpPr/>
              <p:nvPr/>
            </p:nvSpPr>
            <p:spPr>
              <a:xfrm>
                <a:off x="6738332" y="3383957"/>
                <a:ext cx="2219784" cy="2219784"/>
              </a:xfrm>
              <a:prstGeom prst="ellipse">
                <a:avLst/>
              </a:prstGeom>
              <a:solidFill>
                <a:srgbClr val="A5CAF7">
                  <a:alpha val="18310"/>
                </a:srgb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3" name="Line"/>
              <p:cNvSpPr/>
              <p:nvPr/>
            </p:nvSpPr>
            <p:spPr>
              <a:xfrm flipV="1">
                <a:off x="7848223" y="5660202"/>
                <a:ext cx="1" cy="259535"/>
              </a:xfrm>
              <a:prstGeom prst="line">
                <a:avLst/>
              </a:prstGeom>
              <a:ln w="127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4" name="Circle"/>
              <p:cNvSpPr/>
              <p:nvPr/>
            </p:nvSpPr>
            <p:spPr>
              <a:xfrm>
                <a:off x="6738332" y="3383957"/>
                <a:ext cx="2219784" cy="2219784"/>
              </a:xfrm>
              <a:prstGeom prst="ellipse">
                <a:avLst/>
              </a:prstGeom>
              <a:ln w="25400">
                <a:solidFill>
                  <a:schemeClr val="accent3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5" name="Shape"/>
              <p:cNvSpPr/>
              <p:nvPr/>
            </p:nvSpPr>
            <p:spPr>
              <a:xfrm>
                <a:off x="6738437" y="4487569"/>
                <a:ext cx="2219574" cy="1116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6" name="Placeholder text"/>
              <p:cNvSpPr txBox="1"/>
              <p:nvPr/>
            </p:nvSpPr>
            <p:spPr>
              <a:xfrm>
                <a:off x="6983138" y="6057571"/>
                <a:ext cx="1730172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387" name="Lorem Ipsum is simply dummy text of the printing and typesetting industry. Lorem Ipsum"/>
              <p:cNvSpPr txBox="1"/>
              <p:nvPr/>
            </p:nvSpPr>
            <p:spPr>
              <a:xfrm>
                <a:off x="6902197" y="6398607"/>
                <a:ext cx="1892054" cy="15019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</a:t>
                </a:r>
              </a:p>
            </p:txBody>
          </p:sp>
          <p:sp>
            <p:nvSpPr>
              <p:cNvPr id="388" name="Oval"/>
              <p:cNvSpPr/>
              <p:nvPr/>
            </p:nvSpPr>
            <p:spPr>
              <a:xfrm>
                <a:off x="6736920" y="4136248"/>
                <a:ext cx="2222607" cy="702029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9" name="Oval"/>
              <p:cNvSpPr/>
              <p:nvPr/>
            </p:nvSpPr>
            <p:spPr>
              <a:xfrm>
                <a:off x="7330591" y="3442032"/>
                <a:ext cx="1035266" cy="591707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0" name="Oval"/>
              <p:cNvSpPr/>
              <p:nvPr/>
            </p:nvSpPr>
            <p:spPr>
              <a:xfrm>
                <a:off x="7621179" y="3446623"/>
                <a:ext cx="454089" cy="259535"/>
              </a:xfrm>
              <a:prstGeom prst="ellipse">
                <a:avLst/>
              </a:pr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1" name="Shape"/>
              <p:cNvSpPr/>
              <p:nvPr/>
            </p:nvSpPr>
            <p:spPr>
              <a:xfrm>
                <a:off x="6816680" y="3936223"/>
                <a:ext cx="417670" cy="1410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2" name="Step 03"/>
              <p:cNvSpPr txBox="1"/>
              <p:nvPr/>
            </p:nvSpPr>
            <p:spPr>
              <a:xfrm>
                <a:off x="7251602" y="5004520"/>
                <a:ext cx="1193243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Step 03</a:t>
                </a:r>
              </a:p>
            </p:txBody>
          </p:sp>
          <p:sp>
            <p:nvSpPr>
              <p:cNvPr id="393" name="Circle"/>
              <p:cNvSpPr/>
              <p:nvPr/>
            </p:nvSpPr>
            <p:spPr>
              <a:xfrm>
                <a:off x="9489810" y="3383957"/>
                <a:ext cx="2219785" cy="2219784"/>
              </a:xfrm>
              <a:prstGeom prst="ellipse">
                <a:avLst/>
              </a:prstGeom>
              <a:solidFill>
                <a:srgbClr val="C2A6C1">
                  <a:alpha val="18310"/>
                </a:srgb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4" name="Line"/>
              <p:cNvSpPr/>
              <p:nvPr/>
            </p:nvSpPr>
            <p:spPr>
              <a:xfrm flipV="1">
                <a:off x="10599702" y="5660202"/>
                <a:ext cx="1" cy="259535"/>
              </a:xfrm>
              <a:prstGeom prst="line">
                <a:avLst/>
              </a:prstGeom>
              <a:ln w="127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5" name="Circle"/>
              <p:cNvSpPr/>
              <p:nvPr/>
            </p:nvSpPr>
            <p:spPr>
              <a:xfrm>
                <a:off x="9489810" y="3383957"/>
                <a:ext cx="2219785" cy="2219784"/>
              </a:xfrm>
              <a:prstGeom prst="ellipse">
                <a:avLst/>
              </a:prstGeom>
              <a:ln w="25400">
                <a:solidFill>
                  <a:schemeClr val="accent4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6" name="Shape"/>
              <p:cNvSpPr/>
              <p:nvPr/>
            </p:nvSpPr>
            <p:spPr>
              <a:xfrm>
                <a:off x="9489915" y="4487569"/>
                <a:ext cx="2219574" cy="1116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7" name="Placeholder text"/>
              <p:cNvSpPr txBox="1"/>
              <p:nvPr/>
            </p:nvSpPr>
            <p:spPr>
              <a:xfrm>
                <a:off x="9734617" y="6057571"/>
                <a:ext cx="1730171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Placeholder text</a:t>
                </a:r>
              </a:p>
            </p:txBody>
          </p:sp>
          <p:sp>
            <p:nvSpPr>
              <p:cNvPr id="398" name="Lorem Ipsum is simply dummy text of the printing and typesetting industry. Lorem Ipsum"/>
              <p:cNvSpPr txBox="1"/>
              <p:nvPr/>
            </p:nvSpPr>
            <p:spPr>
              <a:xfrm>
                <a:off x="9653675" y="6398607"/>
                <a:ext cx="1892055" cy="15019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</a:t>
                </a:r>
              </a:p>
            </p:txBody>
          </p:sp>
          <p:sp>
            <p:nvSpPr>
              <p:cNvPr id="399" name="Oval"/>
              <p:cNvSpPr/>
              <p:nvPr/>
            </p:nvSpPr>
            <p:spPr>
              <a:xfrm>
                <a:off x="9488399" y="4136248"/>
                <a:ext cx="2222607" cy="702029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0" name="Oval"/>
              <p:cNvSpPr/>
              <p:nvPr/>
            </p:nvSpPr>
            <p:spPr>
              <a:xfrm>
                <a:off x="10082069" y="3442032"/>
                <a:ext cx="1035267" cy="591707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1" name="Oval"/>
              <p:cNvSpPr/>
              <p:nvPr/>
            </p:nvSpPr>
            <p:spPr>
              <a:xfrm>
                <a:off x="10372658" y="3446623"/>
                <a:ext cx="454089" cy="259535"/>
              </a:xfrm>
              <a:prstGeom prst="ellipse">
                <a:avLst/>
              </a:pr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2" name="Shape"/>
              <p:cNvSpPr/>
              <p:nvPr/>
            </p:nvSpPr>
            <p:spPr>
              <a:xfrm>
                <a:off x="9568159" y="3936223"/>
                <a:ext cx="417670" cy="1410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3" name="Step 04"/>
              <p:cNvSpPr txBox="1"/>
              <p:nvPr/>
            </p:nvSpPr>
            <p:spPr>
              <a:xfrm>
                <a:off x="10003081" y="5004520"/>
                <a:ext cx="1193244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Step 04</a:t>
                </a:r>
              </a:p>
            </p:txBody>
          </p:sp>
          <p:sp>
            <p:nvSpPr>
              <p:cNvPr id="404" name="Graphic 28"/>
              <p:cNvSpPr/>
              <p:nvPr/>
            </p:nvSpPr>
            <p:spPr>
              <a:xfrm>
                <a:off x="4976740" y="3917136"/>
                <a:ext cx="319770" cy="3935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23" h="21500" extrusionOk="0">
                    <a:moveTo>
                      <a:pt x="13944" y="15082"/>
                    </a:moveTo>
                    <a:cubicBezTo>
                      <a:pt x="14769" y="15903"/>
                      <a:pt x="15087" y="17000"/>
                      <a:pt x="14801" y="18045"/>
                    </a:cubicBezTo>
                    <a:cubicBezTo>
                      <a:pt x="14467" y="18995"/>
                      <a:pt x="13663" y="19782"/>
                      <a:pt x="12591" y="20207"/>
                    </a:cubicBezTo>
                    <a:cubicBezTo>
                      <a:pt x="12249" y="20346"/>
                      <a:pt x="12057" y="20656"/>
                      <a:pt x="12119" y="20969"/>
                    </a:cubicBezTo>
                    <a:cubicBezTo>
                      <a:pt x="12193" y="21289"/>
                      <a:pt x="12538" y="21515"/>
                      <a:pt x="12928" y="21498"/>
                    </a:cubicBezTo>
                    <a:cubicBezTo>
                      <a:pt x="15665" y="21380"/>
                      <a:pt x="18149" y="20123"/>
                      <a:pt x="19541" y="18152"/>
                    </a:cubicBezTo>
                    <a:cubicBezTo>
                      <a:pt x="20865" y="16229"/>
                      <a:pt x="21256" y="13956"/>
                      <a:pt x="20634" y="11800"/>
                    </a:cubicBezTo>
                    <a:cubicBezTo>
                      <a:pt x="20032" y="9698"/>
                      <a:pt x="18774" y="7768"/>
                      <a:pt x="16986" y="6205"/>
                    </a:cubicBezTo>
                    <a:cubicBezTo>
                      <a:pt x="16680" y="5937"/>
                      <a:pt x="16170" y="5926"/>
                      <a:pt x="15848" y="6182"/>
                    </a:cubicBezTo>
                    <a:cubicBezTo>
                      <a:pt x="15797" y="6222"/>
                      <a:pt x="15753" y="6268"/>
                      <a:pt x="15716" y="6318"/>
                    </a:cubicBezTo>
                    <a:cubicBezTo>
                      <a:pt x="15290" y="6864"/>
                      <a:pt x="14755" y="7345"/>
                      <a:pt x="14135" y="7741"/>
                    </a:cubicBezTo>
                    <a:cubicBezTo>
                      <a:pt x="13412" y="4747"/>
                      <a:pt x="11456" y="2060"/>
                      <a:pt x="8606" y="147"/>
                    </a:cubicBezTo>
                    <a:cubicBezTo>
                      <a:pt x="8258" y="-85"/>
                      <a:pt x="7752" y="-38"/>
                      <a:pt x="7475" y="252"/>
                    </a:cubicBezTo>
                    <a:cubicBezTo>
                      <a:pt x="7427" y="302"/>
                      <a:pt x="7388" y="357"/>
                      <a:pt x="7359" y="415"/>
                    </a:cubicBezTo>
                    <a:cubicBezTo>
                      <a:pt x="5389" y="4399"/>
                      <a:pt x="1463" y="7118"/>
                      <a:pt x="237" y="11367"/>
                    </a:cubicBezTo>
                    <a:cubicBezTo>
                      <a:pt x="-344" y="13580"/>
                      <a:pt x="152" y="15895"/>
                      <a:pt x="1617" y="17803"/>
                    </a:cubicBezTo>
                    <a:cubicBezTo>
                      <a:pt x="2985" y="19515"/>
                      <a:pt x="4497" y="20961"/>
                      <a:pt x="6853" y="21478"/>
                    </a:cubicBezTo>
                    <a:cubicBezTo>
                      <a:pt x="6920" y="21492"/>
                      <a:pt x="6990" y="21500"/>
                      <a:pt x="7059" y="21500"/>
                    </a:cubicBezTo>
                    <a:cubicBezTo>
                      <a:pt x="7503" y="21500"/>
                      <a:pt x="7863" y="21199"/>
                      <a:pt x="7863" y="20828"/>
                    </a:cubicBezTo>
                    <a:cubicBezTo>
                      <a:pt x="7863" y="20691"/>
                      <a:pt x="7813" y="20558"/>
                      <a:pt x="7720" y="20445"/>
                    </a:cubicBezTo>
                    <a:cubicBezTo>
                      <a:pt x="6847" y="19396"/>
                      <a:pt x="6069" y="18362"/>
                      <a:pt x="6116" y="17228"/>
                    </a:cubicBezTo>
                    <a:cubicBezTo>
                      <a:pt x="6160" y="16688"/>
                      <a:pt x="6350" y="16163"/>
                      <a:pt x="6670" y="15693"/>
                    </a:cubicBezTo>
                    <a:cubicBezTo>
                      <a:pt x="6925" y="15293"/>
                      <a:pt x="7235" y="14918"/>
                      <a:pt x="7594" y="14578"/>
                    </a:cubicBezTo>
                    <a:cubicBezTo>
                      <a:pt x="7840" y="14346"/>
                      <a:pt x="8108" y="14127"/>
                      <a:pt x="8376" y="13906"/>
                    </a:cubicBezTo>
                    <a:cubicBezTo>
                      <a:pt x="8799" y="13576"/>
                      <a:pt x="9194" y="13220"/>
                      <a:pt x="9557" y="12843"/>
                    </a:cubicBezTo>
                    <a:cubicBezTo>
                      <a:pt x="11283" y="13800"/>
                      <a:pt x="12414" y="15345"/>
                      <a:pt x="12649" y="17064"/>
                    </a:cubicBezTo>
                    <a:cubicBezTo>
                      <a:pt x="13307" y="16526"/>
                      <a:pt x="13759" y="15836"/>
                      <a:pt x="13944" y="150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5" name="Graphic 82"/>
              <p:cNvSpPr/>
              <p:nvPr/>
            </p:nvSpPr>
            <p:spPr>
              <a:xfrm>
                <a:off x="7694052" y="3920566"/>
                <a:ext cx="386693" cy="386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4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6" name="Graphic 46"/>
              <p:cNvSpPr/>
              <p:nvPr/>
            </p:nvSpPr>
            <p:spPr>
              <a:xfrm>
                <a:off x="10478286" y="3902275"/>
                <a:ext cx="278039" cy="404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6" h="20883" extrusionOk="0">
                    <a:moveTo>
                      <a:pt x="2878" y="12247"/>
                    </a:move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6191" y="12688"/>
                      <a:pt x="15771" y="13173"/>
                      <a:pt x="15513" y="13706"/>
                    </a:cubicBezTo>
                    <a:lnTo>
                      <a:pt x="4159" y="13706"/>
                    </a:lnTo>
                    <a:cubicBezTo>
                      <a:pt x="3884" y="13157"/>
                      <a:pt x="3446" y="12659"/>
                      <a:pt x="2878" y="12247"/>
                    </a:cubicBezTo>
                    <a:close/>
                    <a:moveTo>
                      <a:pt x="15205" y="15011"/>
                    </a:moveTo>
                    <a:lnTo>
                      <a:pt x="4473" y="15011"/>
                    </a:lnTo>
                    <a:cubicBezTo>
                      <a:pt x="3979" y="15011"/>
                      <a:pt x="3579" y="15303"/>
                      <a:pt x="3579" y="15663"/>
                    </a:cubicBezTo>
                    <a:cubicBezTo>
                      <a:pt x="3579" y="16024"/>
                      <a:pt x="3979" y="16316"/>
                      <a:pt x="4473" y="16316"/>
                    </a:cubicBezTo>
                    <a:lnTo>
                      <a:pt x="4473" y="18111"/>
                    </a:lnTo>
                    <a:cubicBezTo>
                      <a:pt x="4469" y="18870"/>
                      <a:pt x="5103" y="19554"/>
                      <a:pt x="6071" y="19833"/>
                    </a:cubicBezTo>
                    <a:lnTo>
                      <a:pt x="9507" y="20836"/>
                    </a:lnTo>
                    <a:cubicBezTo>
                      <a:pt x="9720" y="20898"/>
                      <a:pt x="9958" y="20898"/>
                      <a:pt x="10171" y="20836"/>
                    </a:cubicBezTo>
                    <a:lnTo>
                      <a:pt x="13607" y="19833"/>
                    </a:lnTo>
                    <a:cubicBezTo>
                      <a:pt x="14575" y="19554"/>
                      <a:pt x="15209" y="18870"/>
                      <a:pt x="15205" y="18111"/>
                    </a:cubicBezTo>
                    <a:lnTo>
                      <a:pt x="15205" y="16316"/>
                    </a:lnTo>
                    <a:cubicBezTo>
                      <a:pt x="15699" y="16316"/>
                      <a:pt x="16100" y="16024"/>
                      <a:pt x="16100" y="15663"/>
                    </a:cubicBezTo>
                    <a:cubicBezTo>
                      <a:pt x="16100" y="15303"/>
                      <a:pt x="15699" y="15011"/>
                      <a:pt x="15205" y="15011"/>
                    </a:cubicBezTo>
                    <a:close/>
                    <a:moveTo>
                      <a:pt x="4473" y="7183"/>
                    </a:moveTo>
                    <a:cubicBezTo>
                      <a:pt x="4473" y="7010"/>
                      <a:pt x="4488" y="6837"/>
                      <a:pt x="4519" y="6665"/>
                    </a:cubicBezTo>
                    <a:cubicBezTo>
                      <a:pt x="4584" y="6308"/>
                      <a:pt x="4240" y="5980"/>
                      <a:pt x="3750" y="5933"/>
                    </a:cubicBezTo>
                    <a:cubicBezTo>
                      <a:pt x="3260" y="5886"/>
                      <a:pt x="2811" y="6137"/>
                      <a:pt x="2746" y="6494"/>
                    </a:cubicBezTo>
                    <a:cubicBezTo>
                      <a:pt x="2705" y="6722"/>
                      <a:pt x="2684" y="6953"/>
                      <a:pt x="2684" y="7183"/>
                    </a:cubicBezTo>
                    <a:cubicBezTo>
                      <a:pt x="2684" y="7543"/>
                      <a:pt x="3085" y="7835"/>
                      <a:pt x="3579" y="7835"/>
                    </a:cubicBezTo>
                    <a:cubicBezTo>
                      <a:pt x="4073" y="7835"/>
                      <a:pt x="4473" y="7543"/>
                      <a:pt x="4473" y="7183"/>
                    </a:cubicBezTo>
                    <a:close/>
                    <a:moveTo>
                      <a:pt x="6145" y="4343"/>
                    </a:moveTo>
                    <a:cubicBezTo>
                      <a:pt x="7141" y="3652"/>
                      <a:pt x="8464" y="3267"/>
                      <a:pt x="9839" y="3269"/>
                    </a:cubicBezTo>
                    <a:cubicBezTo>
                      <a:pt x="10333" y="3269"/>
                      <a:pt x="10734" y="2977"/>
                      <a:pt x="10734" y="2617"/>
                    </a:cubicBezTo>
                    <a:cubicBezTo>
                      <a:pt x="10734" y="2256"/>
                      <a:pt x="10333" y="1964"/>
                      <a:pt x="9839" y="1964"/>
                    </a:cubicBezTo>
                    <a:cubicBezTo>
                      <a:pt x="8005" y="1962"/>
                      <a:pt x="6241" y="2476"/>
                      <a:pt x="4914" y="3399"/>
                    </a:cubicBezTo>
                    <a:cubicBezTo>
                      <a:pt x="4539" y="3634"/>
                      <a:pt x="4497" y="4046"/>
                      <a:pt x="4819" y="4319"/>
                    </a:cubicBezTo>
                    <a:cubicBezTo>
                      <a:pt x="5141" y="4592"/>
                      <a:pt x="5706" y="4623"/>
                      <a:pt x="6080" y="4388"/>
                    </a:cubicBezTo>
                    <a:cubicBezTo>
                      <a:pt x="6103" y="4374"/>
                      <a:pt x="6125" y="4359"/>
                      <a:pt x="6145" y="434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409" name="Group"/>
            <p:cNvGrpSpPr/>
            <p:nvPr/>
          </p:nvGrpSpPr>
          <p:grpSpPr>
            <a:xfrm>
              <a:off x="9810379" y="969801"/>
              <a:ext cx="2269172" cy="310547"/>
              <a:chOff x="0" y="0"/>
              <a:chExt cx="2269171" cy="310545"/>
            </a:xfrm>
          </p:grpSpPr>
          <p:sp>
            <p:nvSpPr>
              <p:cNvPr id="407" name="Template by HiSlide.io"/>
              <p:cNvSpPr/>
              <p:nvPr/>
            </p:nvSpPr>
            <p:spPr>
              <a:xfrm>
                <a:off x="0" y="0"/>
                <a:ext cx="22691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408" name="PowerPoint - Keynote - Google Slides"/>
              <p:cNvSpPr/>
              <p:nvPr/>
            </p:nvSpPr>
            <p:spPr>
              <a:xfrm>
                <a:off x="13669" y="310544"/>
                <a:ext cx="224253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88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Мэри</cp:lastModifiedBy>
  <cp:revision>25</cp:revision>
  <dcterms:modified xsi:type="dcterms:W3CDTF">2020-09-21T20:50:59Z</dcterms:modified>
</cp:coreProperties>
</file>