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8" autoAdjust="0"/>
    <p:restoredTop sz="94694"/>
  </p:normalViewPr>
  <p:slideViewPr>
    <p:cSldViewPr snapToGrid="0" snapToObjects="1">
      <p:cViewPr varScale="1">
        <p:scale>
          <a:sx n="34" d="100"/>
          <a:sy n="34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59098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313682" y="1024628"/>
            <a:ext cx="20906973" cy="10312361"/>
            <a:chOff x="2313682" y="1024628"/>
            <a:chExt cx="20906973" cy="10312361"/>
          </a:xfrm>
        </p:grpSpPr>
        <p:grpSp>
          <p:nvGrpSpPr>
            <p:cNvPr id="363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361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62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2313682" y="2379011"/>
              <a:ext cx="19644453" cy="8957978"/>
              <a:chOff x="2313682" y="2379011"/>
              <a:chExt cx="19644453" cy="8957978"/>
            </a:xfrm>
          </p:grpSpPr>
          <p:sp>
            <p:nvSpPr>
              <p:cNvPr id="364" name="4 Stages diagram"/>
              <p:cNvSpPr txBox="1"/>
              <p:nvPr/>
            </p:nvSpPr>
            <p:spPr>
              <a:xfrm>
                <a:off x="9053448" y="2379011"/>
                <a:ext cx="6277104" cy="8001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 Stages diagram</a:t>
                </a:r>
              </a:p>
            </p:txBody>
          </p:sp>
          <p:grpSp>
            <p:nvGrpSpPr>
              <p:cNvPr id="377" name="Group"/>
              <p:cNvGrpSpPr/>
              <p:nvPr/>
            </p:nvGrpSpPr>
            <p:grpSpPr>
              <a:xfrm>
                <a:off x="2313682" y="4058919"/>
                <a:ext cx="4167386" cy="7278070"/>
                <a:chOff x="0" y="0"/>
                <a:chExt cx="4167385" cy="7278068"/>
              </a:xfrm>
            </p:grpSpPr>
            <p:sp>
              <p:nvSpPr>
                <p:cNvPr id="365" name="Circle"/>
                <p:cNvSpPr/>
                <p:nvPr/>
              </p:nvSpPr>
              <p:spPr>
                <a:xfrm>
                  <a:off x="2645" y="0"/>
                  <a:ext cx="4162096" cy="4162095"/>
                </a:xfrm>
                <a:prstGeom prst="ellipse">
                  <a:avLst/>
                </a:prstGeom>
                <a:solidFill>
                  <a:srgbClr val="FAE7B0">
                    <a:alpha val="1831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66" name="Line"/>
                <p:cNvSpPr/>
                <p:nvPr/>
              </p:nvSpPr>
              <p:spPr>
                <a:xfrm flipV="1">
                  <a:off x="2083692" y="4267960"/>
                  <a:ext cx="1" cy="486627"/>
                </a:xfrm>
                <a:prstGeom prst="line">
                  <a:avLst/>
                </a:prstGeom>
                <a:noFill/>
                <a:ln w="254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67" name="Circle"/>
                <p:cNvSpPr/>
                <p:nvPr/>
              </p:nvSpPr>
              <p:spPr>
                <a:xfrm>
                  <a:off x="2645" y="0"/>
                  <a:ext cx="4162096" cy="4162095"/>
                </a:xfrm>
                <a:prstGeom prst="ellipse">
                  <a:avLst/>
                </a:prstGeom>
                <a:noFill/>
                <a:ln w="508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68" name="Shape"/>
                <p:cNvSpPr/>
                <p:nvPr/>
              </p:nvSpPr>
              <p:spPr>
                <a:xfrm>
                  <a:off x="2843" y="2069273"/>
                  <a:ext cx="4161700" cy="2092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90" y="796"/>
                        <a:pt x="14389" y="1195"/>
                        <a:pt x="10784" y="1195"/>
                      </a:cubicBezTo>
                      <a:cubicBezTo>
                        <a:pt x="7179" y="1195"/>
                        <a:pt x="3578" y="79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69" name="Placeholder text"/>
                <p:cNvSpPr txBox="1"/>
                <p:nvPr/>
              </p:nvSpPr>
              <p:spPr>
                <a:xfrm>
                  <a:off x="461658" y="5013027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370" name="Lorem Ipsum is simply dummy text of the printing and typesetting industry. Lorem Ipsum"/>
                <p:cNvSpPr txBox="1"/>
                <p:nvPr/>
              </p:nvSpPr>
              <p:spPr>
                <a:xfrm>
                  <a:off x="309893" y="5652468"/>
                  <a:ext cx="3547601" cy="1625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71" name="Oval"/>
                <p:cNvSpPr/>
                <p:nvPr/>
              </p:nvSpPr>
              <p:spPr>
                <a:xfrm>
                  <a:off x="0" y="1410546"/>
                  <a:ext cx="4167386" cy="1316303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72" name="Oval"/>
                <p:cNvSpPr/>
                <p:nvPr/>
              </p:nvSpPr>
              <p:spPr>
                <a:xfrm>
                  <a:off x="1113131" y="108891"/>
                  <a:ext cx="1941124" cy="1109450"/>
                </a:xfrm>
                <a:prstGeom prst="ellipse">
                  <a:avLst/>
                </a:prstGeom>
                <a:gradFill flip="none" rotWithShape="1">
                  <a:gsLst>
                    <a:gs pos="24530">
                      <a:srgbClr val="FFFFFF">
                        <a:alpha val="68992"/>
                      </a:srgb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path path="shape">
                    <a:fillToRect l="50000" t="-1144" r="50000" b="101144"/>
                  </a:path>
                </a:gra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73" name="Oval"/>
                <p:cNvSpPr/>
                <p:nvPr/>
              </p:nvSpPr>
              <p:spPr>
                <a:xfrm>
                  <a:off x="1657985" y="117499"/>
                  <a:ext cx="851416" cy="486627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74" name="Shape"/>
                <p:cNvSpPr/>
                <p:nvPr/>
              </p:nvSpPr>
              <p:spPr>
                <a:xfrm>
                  <a:off x="149549" y="1035499"/>
                  <a:ext cx="783130" cy="26453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10" h="21600" extrusionOk="0">
                      <a:moveTo>
                        <a:pt x="8639" y="0"/>
                      </a:moveTo>
                      <a:cubicBezTo>
                        <a:pt x="2616" y="2770"/>
                        <a:pt x="-390" y="6038"/>
                        <a:pt x="40" y="9348"/>
                      </a:cubicBezTo>
                      <a:cubicBezTo>
                        <a:pt x="668" y="14180"/>
                        <a:pt x="8434" y="18675"/>
                        <a:pt x="21210" y="21600"/>
                      </a:cubicBezTo>
                      <a:cubicBezTo>
                        <a:pt x="11878" y="17635"/>
                        <a:pt x="6487" y="12950"/>
                        <a:pt x="5666" y="8094"/>
                      </a:cubicBezTo>
                      <a:cubicBezTo>
                        <a:pt x="5204" y="5365"/>
                        <a:pt x="6208" y="2632"/>
                        <a:pt x="863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4932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75" name="Step 01"/>
                <p:cNvSpPr txBox="1"/>
                <p:nvPr/>
              </p:nvSpPr>
              <p:spPr>
                <a:xfrm>
                  <a:off x="965028" y="3038556"/>
                  <a:ext cx="223733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Step 01</a:t>
                  </a:r>
                </a:p>
              </p:txBody>
            </p:sp>
            <p:sp>
              <p:nvSpPr>
                <p:cNvPr id="376" name="Graphic 70"/>
                <p:cNvSpPr/>
                <p:nvPr/>
              </p:nvSpPr>
              <p:spPr>
                <a:xfrm>
                  <a:off x="1704596" y="975335"/>
                  <a:ext cx="758195" cy="722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8" h="21493" extrusionOk="0">
                      <a:moveTo>
                        <a:pt x="21465" y="8141"/>
                      </a:moveTo>
                      <a:cubicBezTo>
                        <a:pt x="21391" y="7901"/>
                        <a:pt x="21200" y="7720"/>
                        <a:pt x="20964" y="7669"/>
                      </a:cubicBezTo>
                      <a:lnTo>
                        <a:pt x="14578" y="6269"/>
                      </a:lnTo>
                      <a:lnTo>
                        <a:pt x="11334" y="328"/>
                      </a:lnTo>
                      <a:cubicBezTo>
                        <a:pt x="11121" y="-9"/>
                        <a:pt x="10687" y="-102"/>
                        <a:pt x="10365" y="122"/>
                      </a:cubicBezTo>
                      <a:cubicBezTo>
                        <a:pt x="10287" y="176"/>
                        <a:pt x="10220" y="246"/>
                        <a:pt x="10168" y="328"/>
                      </a:cubicBezTo>
                      <a:lnTo>
                        <a:pt x="6919" y="6269"/>
                      </a:lnTo>
                      <a:lnTo>
                        <a:pt x="536" y="7669"/>
                      </a:lnTo>
                      <a:cubicBezTo>
                        <a:pt x="172" y="7748"/>
                        <a:pt x="-61" y="8121"/>
                        <a:pt x="14" y="8502"/>
                      </a:cubicBezTo>
                      <a:cubicBezTo>
                        <a:pt x="39" y="8624"/>
                        <a:pt x="93" y="8737"/>
                        <a:pt x="172" y="8829"/>
                      </a:cubicBezTo>
                      <a:lnTo>
                        <a:pt x="4556" y="13903"/>
                      </a:lnTo>
                      <a:lnTo>
                        <a:pt x="3851" y="20709"/>
                      </a:lnTo>
                      <a:cubicBezTo>
                        <a:pt x="3812" y="21096"/>
                        <a:pt x="4079" y="21443"/>
                        <a:pt x="4448" y="21485"/>
                      </a:cubicBezTo>
                      <a:cubicBezTo>
                        <a:pt x="4565" y="21498"/>
                        <a:pt x="4684" y="21478"/>
                        <a:pt x="4792" y="21428"/>
                      </a:cubicBezTo>
                      <a:lnTo>
                        <a:pt x="10748" y="18625"/>
                      </a:lnTo>
                      <a:lnTo>
                        <a:pt x="16702" y="21431"/>
                      </a:lnTo>
                      <a:cubicBezTo>
                        <a:pt x="16789" y="21472"/>
                        <a:pt x="16882" y="21493"/>
                        <a:pt x="16977" y="21493"/>
                      </a:cubicBezTo>
                      <a:cubicBezTo>
                        <a:pt x="17348" y="21493"/>
                        <a:pt x="17649" y="21177"/>
                        <a:pt x="17649" y="20788"/>
                      </a:cubicBezTo>
                      <a:cubicBezTo>
                        <a:pt x="17649" y="20763"/>
                        <a:pt x="17648" y="20737"/>
                        <a:pt x="17645" y="20711"/>
                      </a:cubicBezTo>
                      <a:lnTo>
                        <a:pt x="16940" y="13903"/>
                      </a:lnTo>
                      <a:lnTo>
                        <a:pt x="21324" y="8829"/>
                      </a:lnTo>
                      <a:cubicBezTo>
                        <a:pt x="21485" y="8643"/>
                        <a:pt x="21539" y="8380"/>
                        <a:pt x="21465" y="814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378" name="Circle"/>
              <p:cNvSpPr/>
              <p:nvPr/>
            </p:nvSpPr>
            <p:spPr>
              <a:xfrm>
                <a:off x="7475349" y="4058919"/>
                <a:ext cx="4162096" cy="4162096"/>
              </a:xfrm>
              <a:prstGeom prst="ellipse">
                <a:avLst/>
              </a:prstGeom>
              <a:solidFill>
                <a:srgbClr val="F6BEBB">
                  <a:alpha val="1831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79" name="Line"/>
              <p:cNvSpPr/>
              <p:nvPr/>
            </p:nvSpPr>
            <p:spPr>
              <a:xfrm flipV="1">
                <a:off x="9556397" y="8326880"/>
                <a:ext cx="1" cy="486627"/>
              </a:xfrm>
              <a:prstGeom prst="line">
                <a:avLst/>
              </a:prstGeom>
              <a:ln w="254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0" name="Circle"/>
              <p:cNvSpPr/>
              <p:nvPr/>
            </p:nvSpPr>
            <p:spPr>
              <a:xfrm>
                <a:off x="7475349" y="4058919"/>
                <a:ext cx="4162096" cy="4162096"/>
              </a:xfrm>
              <a:prstGeom prst="ellipse">
                <a:avLst/>
              </a:prstGeom>
              <a:ln w="50800">
                <a:solidFill>
                  <a:schemeClr val="accent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1" name="Shape"/>
              <p:cNvSpPr/>
              <p:nvPr/>
            </p:nvSpPr>
            <p:spPr>
              <a:xfrm>
                <a:off x="7475547" y="6128192"/>
                <a:ext cx="4161700" cy="2092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2" name="Placeholder text"/>
              <p:cNvSpPr txBox="1"/>
              <p:nvPr/>
            </p:nvSpPr>
            <p:spPr>
              <a:xfrm>
                <a:off x="7934362" y="9071947"/>
                <a:ext cx="3244071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383" name="Lorem Ipsum is simply dummy text of the printing and typesetting industry. Lorem Ipsum"/>
              <p:cNvSpPr txBox="1"/>
              <p:nvPr/>
            </p:nvSpPr>
            <p:spPr>
              <a:xfrm>
                <a:off x="7782597" y="9711388"/>
                <a:ext cx="3547601" cy="16256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of the printing and typesetting industry. Lorem Ipsum</a:t>
                </a:r>
              </a:p>
            </p:txBody>
          </p:sp>
          <p:sp>
            <p:nvSpPr>
              <p:cNvPr id="384" name="Oval"/>
              <p:cNvSpPr/>
              <p:nvPr/>
            </p:nvSpPr>
            <p:spPr>
              <a:xfrm>
                <a:off x="7472704" y="5469466"/>
                <a:ext cx="4167387" cy="1316303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5" name="Oval"/>
              <p:cNvSpPr/>
              <p:nvPr/>
            </p:nvSpPr>
            <p:spPr>
              <a:xfrm>
                <a:off x="8585835" y="4167811"/>
                <a:ext cx="1941124" cy="1109449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6" name="Oval"/>
              <p:cNvSpPr/>
              <p:nvPr/>
            </p:nvSpPr>
            <p:spPr>
              <a:xfrm>
                <a:off x="9130689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7" name="Shape"/>
              <p:cNvSpPr/>
              <p:nvPr/>
            </p:nvSpPr>
            <p:spPr>
              <a:xfrm>
                <a:off x="7622253" y="5094419"/>
                <a:ext cx="783130" cy="2645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88" name="Step 02"/>
              <p:cNvSpPr txBox="1"/>
              <p:nvPr/>
            </p:nvSpPr>
            <p:spPr>
              <a:xfrm>
                <a:off x="8437732" y="7097476"/>
                <a:ext cx="2237330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Step 02</a:t>
                </a:r>
              </a:p>
            </p:txBody>
          </p:sp>
          <p:sp>
            <p:nvSpPr>
              <p:cNvPr id="389" name="Circle"/>
              <p:cNvSpPr/>
              <p:nvPr/>
            </p:nvSpPr>
            <p:spPr>
              <a:xfrm>
                <a:off x="12634372" y="4058919"/>
                <a:ext cx="4162095" cy="4162096"/>
              </a:xfrm>
              <a:prstGeom prst="ellipse">
                <a:avLst/>
              </a:prstGeom>
              <a:solidFill>
                <a:srgbClr val="A5CAF7">
                  <a:alpha val="1831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0" name="Line"/>
              <p:cNvSpPr/>
              <p:nvPr/>
            </p:nvSpPr>
            <p:spPr>
              <a:xfrm flipV="1">
                <a:off x="14715418" y="8326880"/>
                <a:ext cx="1" cy="486627"/>
              </a:xfrm>
              <a:prstGeom prst="line">
                <a:avLst/>
              </a:prstGeom>
              <a:ln w="254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1" name="Circle"/>
              <p:cNvSpPr/>
              <p:nvPr/>
            </p:nvSpPr>
            <p:spPr>
              <a:xfrm>
                <a:off x="12634372" y="4058919"/>
                <a:ext cx="4162095" cy="4162096"/>
              </a:xfrm>
              <a:prstGeom prst="ellipse">
                <a:avLst/>
              </a:prstGeom>
              <a:ln w="50800">
                <a:solidFill>
                  <a:schemeClr val="accent3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2" name="Shape"/>
              <p:cNvSpPr/>
              <p:nvPr/>
            </p:nvSpPr>
            <p:spPr>
              <a:xfrm>
                <a:off x="12634569" y="6128192"/>
                <a:ext cx="4161700" cy="2092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3" name="Placeholder text"/>
              <p:cNvSpPr txBox="1"/>
              <p:nvPr/>
            </p:nvSpPr>
            <p:spPr>
              <a:xfrm>
                <a:off x="13093385" y="9071947"/>
                <a:ext cx="3244070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394" name="Lorem Ipsum is simply dummy text of the printing and typesetting industry. Lorem Ipsum"/>
              <p:cNvSpPr txBox="1"/>
              <p:nvPr/>
            </p:nvSpPr>
            <p:spPr>
              <a:xfrm>
                <a:off x="12941620" y="9711388"/>
                <a:ext cx="3547600" cy="16256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of the printing and typesetting industry. Lorem Ipsum</a:t>
                </a:r>
              </a:p>
            </p:txBody>
          </p:sp>
          <p:sp>
            <p:nvSpPr>
              <p:cNvPr id="395" name="Oval"/>
              <p:cNvSpPr/>
              <p:nvPr/>
            </p:nvSpPr>
            <p:spPr>
              <a:xfrm>
                <a:off x="12631726" y="5469466"/>
                <a:ext cx="4167387" cy="1316303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6" name="Oval"/>
              <p:cNvSpPr/>
              <p:nvPr/>
            </p:nvSpPr>
            <p:spPr>
              <a:xfrm>
                <a:off x="13744858" y="4167811"/>
                <a:ext cx="1941124" cy="1109449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7" name="Oval"/>
              <p:cNvSpPr/>
              <p:nvPr/>
            </p:nvSpPr>
            <p:spPr>
              <a:xfrm>
                <a:off x="14289712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8" name="Shape"/>
              <p:cNvSpPr/>
              <p:nvPr/>
            </p:nvSpPr>
            <p:spPr>
              <a:xfrm>
                <a:off x="12781276" y="5094419"/>
                <a:ext cx="783130" cy="2645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99" name="Step 03"/>
              <p:cNvSpPr txBox="1"/>
              <p:nvPr/>
            </p:nvSpPr>
            <p:spPr>
              <a:xfrm>
                <a:off x="13596754" y="7097476"/>
                <a:ext cx="2237331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Step 03</a:t>
                </a:r>
              </a:p>
            </p:txBody>
          </p:sp>
          <p:sp>
            <p:nvSpPr>
              <p:cNvPr id="400" name="Circle"/>
              <p:cNvSpPr/>
              <p:nvPr/>
            </p:nvSpPr>
            <p:spPr>
              <a:xfrm>
                <a:off x="17793394" y="4058919"/>
                <a:ext cx="4162095" cy="4162096"/>
              </a:xfrm>
              <a:prstGeom prst="ellipse">
                <a:avLst/>
              </a:prstGeom>
              <a:solidFill>
                <a:srgbClr val="C2A6C1">
                  <a:alpha val="1831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1" name="Line"/>
              <p:cNvSpPr/>
              <p:nvPr/>
            </p:nvSpPr>
            <p:spPr>
              <a:xfrm flipV="1">
                <a:off x="19874441" y="8326880"/>
                <a:ext cx="1" cy="486627"/>
              </a:xfrm>
              <a:prstGeom prst="line">
                <a:avLst/>
              </a:prstGeom>
              <a:ln w="25400">
                <a:solidFill>
                  <a:srgbClr val="D7D7DB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2" name="Circle"/>
              <p:cNvSpPr/>
              <p:nvPr/>
            </p:nvSpPr>
            <p:spPr>
              <a:xfrm>
                <a:off x="17793394" y="4058919"/>
                <a:ext cx="4162095" cy="4162096"/>
              </a:xfrm>
              <a:prstGeom prst="ellipse">
                <a:avLst/>
              </a:prstGeom>
              <a:ln w="50800">
                <a:solidFill>
                  <a:schemeClr val="accent4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3" name="Shape"/>
              <p:cNvSpPr/>
              <p:nvPr/>
            </p:nvSpPr>
            <p:spPr>
              <a:xfrm>
                <a:off x="17793591" y="6128192"/>
                <a:ext cx="4161700" cy="2092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19688" extrusionOk="0">
                    <a:moveTo>
                      <a:pt x="0" y="0"/>
                    </a:moveTo>
                    <a:cubicBezTo>
                      <a:pt x="-16" y="5048"/>
                      <a:pt x="1035" y="10102"/>
                      <a:pt x="3157" y="13954"/>
                    </a:cubicBezTo>
                    <a:cubicBezTo>
                      <a:pt x="7369" y="21600"/>
                      <a:pt x="14199" y="21600"/>
                      <a:pt x="18411" y="13954"/>
                    </a:cubicBezTo>
                    <a:cubicBezTo>
                      <a:pt x="20533" y="10102"/>
                      <a:pt x="21584" y="5048"/>
                      <a:pt x="21568" y="0"/>
                    </a:cubicBezTo>
                    <a:cubicBezTo>
                      <a:pt x="17990" y="796"/>
                      <a:pt x="14389" y="1195"/>
                      <a:pt x="10784" y="1195"/>
                    </a:cubicBezTo>
                    <a:cubicBezTo>
                      <a:pt x="7179" y="1195"/>
                      <a:pt x="3578" y="796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4" name="Placeholder text"/>
              <p:cNvSpPr txBox="1"/>
              <p:nvPr/>
            </p:nvSpPr>
            <p:spPr>
              <a:xfrm>
                <a:off x="18252406" y="9071947"/>
                <a:ext cx="3244070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Placeholder text</a:t>
                </a:r>
              </a:p>
            </p:txBody>
          </p:sp>
          <p:sp>
            <p:nvSpPr>
              <p:cNvPr id="405" name="Lorem Ipsum is simply dummy text of the printing and typesetting industry. Lorem Ipsum"/>
              <p:cNvSpPr txBox="1"/>
              <p:nvPr/>
            </p:nvSpPr>
            <p:spPr>
              <a:xfrm>
                <a:off x="18100642" y="9711388"/>
                <a:ext cx="3547601" cy="16256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of the printing and typesetting industry. Lorem Ipsum</a:t>
                </a:r>
              </a:p>
            </p:txBody>
          </p:sp>
          <p:sp>
            <p:nvSpPr>
              <p:cNvPr id="406" name="Oval"/>
              <p:cNvSpPr/>
              <p:nvPr/>
            </p:nvSpPr>
            <p:spPr>
              <a:xfrm>
                <a:off x="17790748" y="5469466"/>
                <a:ext cx="4167387" cy="131630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7" name="Oval"/>
              <p:cNvSpPr/>
              <p:nvPr/>
            </p:nvSpPr>
            <p:spPr>
              <a:xfrm>
                <a:off x="18903880" y="4167811"/>
                <a:ext cx="1941123" cy="1109449"/>
              </a:xfrm>
              <a:prstGeom prst="ellipse">
                <a:avLst/>
              </a:prstGeom>
              <a:gradFill>
                <a:gsLst>
                  <a:gs pos="24530">
                    <a:srgbClr val="FFFFFF">
                      <a:alpha val="68992"/>
                    </a:srgb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path>
                  <a:fillToRect l="50000" t="-1144" r="50000" b="101144"/>
                </a:path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8" name="Oval"/>
              <p:cNvSpPr/>
              <p:nvPr/>
            </p:nvSpPr>
            <p:spPr>
              <a:xfrm>
                <a:off x="19448733" y="4176418"/>
                <a:ext cx="851416" cy="486627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09" name="Shape"/>
              <p:cNvSpPr/>
              <p:nvPr/>
            </p:nvSpPr>
            <p:spPr>
              <a:xfrm>
                <a:off x="17940298" y="5094419"/>
                <a:ext cx="783130" cy="2645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0" h="21600" extrusionOk="0">
                    <a:moveTo>
                      <a:pt x="8639" y="0"/>
                    </a:moveTo>
                    <a:cubicBezTo>
                      <a:pt x="2616" y="2770"/>
                      <a:pt x="-390" y="6038"/>
                      <a:pt x="40" y="9348"/>
                    </a:cubicBezTo>
                    <a:cubicBezTo>
                      <a:pt x="668" y="14180"/>
                      <a:pt x="8434" y="18675"/>
                      <a:pt x="21210" y="21600"/>
                    </a:cubicBezTo>
                    <a:cubicBezTo>
                      <a:pt x="11878" y="17635"/>
                      <a:pt x="6487" y="12950"/>
                      <a:pt x="5666" y="8094"/>
                    </a:cubicBezTo>
                    <a:cubicBezTo>
                      <a:pt x="5204" y="5365"/>
                      <a:pt x="6208" y="2632"/>
                      <a:pt x="8639" y="0"/>
                    </a:cubicBezTo>
                    <a:close/>
                  </a:path>
                </a:pathLst>
              </a:custGeom>
              <a:solidFill>
                <a:srgbClr val="FFFFFF">
                  <a:alpha val="24932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0" name="Step 04"/>
              <p:cNvSpPr txBox="1"/>
              <p:nvPr/>
            </p:nvSpPr>
            <p:spPr>
              <a:xfrm>
                <a:off x="18755777" y="7097476"/>
                <a:ext cx="2237331" cy="5334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t>Step 04</a:t>
                </a:r>
              </a:p>
            </p:txBody>
          </p:sp>
          <p:sp>
            <p:nvSpPr>
              <p:cNvPr id="411" name="Graphic 28"/>
              <p:cNvSpPr/>
              <p:nvPr/>
            </p:nvSpPr>
            <p:spPr>
              <a:xfrm>
                <a:off x="9331388" y="5058629"/>
                <a:ext cx="599568" cy="737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23" h="21500" extrusionOk="0">
                    <a:moveTo>
                      <a:pt x="13944" y="15082"/>
                    </a:moveTo>
                    <a:cubicBezTo>
                      <a:pt x="14769" y="15903"/>
                      <a:pt x="15087" y="17000"/>
                      <a:pt x="14801" y="18045"/>
                    </a:cubicBezTo>
                    <a:cubicBezTo>
                      <a:pt x="14467" y="18995"/>
                      <a:pt x="13663" y="19782"/>
                      <a:pt x="12591" y="20207"/>
                    </a:cubicBezTo>
                    <a:cubicBezTo>
                      <a:pt x="12249" y="20346"/>
                      <a:pt x="12057" y="20656"/>
                      <a:pt x="12119" y="20969"/>
                    </a:cubicBezTo>
                    <a:cubicBezTo>
                      <a:pt x="12193" y="21289"/>
                      <a:pt x="12538" y="21515"/>
                      <a:pt x="12928" y="21498"/>
                    </a:cubicBezTo>
                    <a:cubicBezTo>
                      <a:pt x="15665" y="21380"/>
                      <a:pt x="18149" y="20123"/>
                      <a:pt x="19541" y="18152"/>
                    </a:cubicBezTo>
                    <a:cubicBezTo>
                      <a:pt x="20865" y="16229"/>
                      <a:pt x="21256" y="13956"/>
                      <a:pt x="20634" y="11800"/>
                    </a:cubicBezTo>
                    <a:cubicBezTo>
                      <a:pt x="20032" y="9698"/>
                      <a:pt x="18774" y="7768"/>
                      <a:pt x="16986" y="6205"/>
                    </a:cubicBezTo>
                    <a:cubicBezTo>
                      <a:pt x="16680" y="5937"/>
                      <a:pt x="16170" y="5926"/>
                      <a:pt x="15848" y="6182"/>
                    </a:cubicBezTo>
                    <a:cubicBezTo>
                      <a:pt x="15797" y="6222"/>
                      <a:pt x="15753" y="6268"/>
                      <a:pt x="15716" y="6318"/>
                    </a:cubicBezTo>
                    <a:cubicBezTo>
                      <a:pt x="15290" y="6864"/>
                      <a:pt x="14755" y="7345"/>
                      <a:pt x="14135" y="7741"/>
                    </a:cubicBezTo>
                    <a:cubicBezTo>
                      <a:pt x="13412" y="4747"/>
                      <a:pt x="11456" y="2060"/>
                      <a:pt x="8606" y="147"/>
                    </a:cubicBezTo>
                    <a:cubicBezTo>
                      <a:pt x="8258" y="-85"/>
                      <a:pt x="7752" y="-38"/>
                      <a:pt x="7475" y="252"/>
                    </a:cubicBezTo>
                    <a:cubicBezTo>
                      <a:pt x="7427" y="302"/>
                      <a:pt x="7388" y="357"/>
                      <a:pt x="7359" y="415"/>
                    </a:cubicBezTo>
                    <a:cubicBezTo>
                      <a:pt x="5389" y="4399"/>
                      <a:pt x="1463" y="7118"/>
                      <a:pt x="237" y="11367"/>
                    </a:cubicBezTo>
                    <a:cubicBezTo>
                      <a:pt x="-344" y="13580"/>
                      <a:pt x="152" y="15895"/>
                      <a:pt x="1617" y="17803"/>
                    </a:cubicBezTo>
                    <a:cubicBezTo>
                      <a:pt x="2985" y="19515"/>
                      <a:pt x="4497" y="20961"/>
                      <a:pt x="6853" y="21478"/>
                    </a:cubicBezTo>
                    <a:cubicBezTo>
                      <a:pt x="6920" y="21492"/>
                      <a:pt x="6990" y="21500"/>
                      <a:pt x="7059" y="21500"/>
                    </a:cubicBezTo>
                    <a:cubicBezTo>
                      <a:pt x="7503" y="21500"/>
                      <a:pt x="7863" y="21199"/>
                      <a:pt x="7863" y="20828"/>
                    </a:cubicBezTo>
                    <a:cubicBezTo>
                      <a:pt x="7863" y="20691"/>
                      <a:pt x="7813" y="20558"/>
                      <a:pt x="7720" y="20445"/>
                    </a:cubicBezTo>
                    <a:cubicBezTo>
                      <a:pt x="6847" y="19396"/>
                      <a:pt x="6069" y="18362"/>
                      <a:pt x="6116" y="17228"/>
                    </a:cubicBezTo>
                    <a:cubicBezTo>
                      <a:pt x="6160" y="16688"/>
                      <a:pt x="6350" y="16163"/>
                      <a:pt x="6670" y="15693"/>
                    </a:cubicBezTo>
                    <a:cubicBezTo>
                      <a:pt x="6925" y="15293"/>
                      <a:pt x="7235" y="14918"/>
                      <a:pt x="7594" y="14578"/>
                    </a:cubicBezTo>
                    <a:cubicBezTo>
                      <a:pt x="7840" y="14346"/>
                      <a:pt x="8108" y="14127"/>
                      <a:pt x="8376" y="13906"/>
                    </a:cubicBezTo>
                    <a:cubicBezTo>
                      <a:pt x="8799" y="13576"/>
                      <a:pt x="9194" y="13220"/>
                      <a:pt x="9557" y="12843"/>
                    </a:cubicBezTo>
                    <a:cubicBezTo>
                      <a:pt x="11283" y="13800"/>
                      <a:pt x="12414" y="15345"/>
                      <a:pt x="12649" y="17064"/>
                    </a:cubicBezTo>
                    <a:cubicBezTo>
                      <a:pt x="13307" y="16526"/>
                      <a:pt x="13759" y="15836"/>
                      <a:pt x="13944" y="150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2" name="Graphic 82"/>
              <p:cNvSpPr/>
              <p:nvPr/>
            </p:nvSpPr>
            <p:spPr>
              <a:xfrm>
                <a:off x="14426347" y="5065061"/>
                <a:ext cx="725050" cy="725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4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3" name="Graphic 46"/>
              <p:cNvSpPr/>
              <p:nvPr/>
            </p:nvSpPr>
            <p:spPr>
              <a:xfrm>
                <a:off x="19646786" y="5030766"/>
                <a:ext cx="521323" cy="758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6" h="20883" extrusionOk="0">
                    <a:moveTo>
                      <a:pt x="2878" y="12247"/>
                    </a:move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6191" y="12688"/>
                      <a:pt x="15771" y="13173"/>
                      <a:pt x="15513" y="13706"/>
                    </a:cubicBezTo>
                    <a:lnTo>
                      <a:pt x="4159" y="13706"/>
                    </a:lnTo>
                    <a:cubicBezTo>
                      <a:pt x="3884" y="13157"/>
                      <a:pt x="3446" y="12659"/>
                      <a:pt x="2878" y="12247"/>
                    </a:cubicBezTo>
                    <a:close/>
                    <a:moveTo>
                      <a:pt x="15205" y="15011"/>
                    </a:moveTo>
                    <a:lnTo>
                      <a:pt x="4473" y="15011"/>
                    </a:lnTo>
                    <a:cubicBezTo>
                      <a:pt x="3979" y="15011"/>
                      <a:pt x="3579" y="15303"/>
                      <a:pt x="3579" y="15663"/>
                    </a:cubicBezTo>
                    <a:cubicBezTo>
                      <a:pt x="3579" y="16024"/>
                      <a:pt x="3979" y="16316"/>
                      <a:pt x="4473" y="16316"/>
                    </a:cubicBezTo>
                    <a:lnTo>
                      <a:pt x="4473" y="18111"/>
                    </a:lnTo>
                    <a:cubicBezTo>
                      <a:pt x="4469" y="18870"/>
                      <a:pt x="5103" y="19554"/>
                      <a:pt x="6071" y="19833"/>
                    </a:cubicBezTo>
                    <a:lnTo>
                      <a:pt x="9507" y="20836"/>
                    </a:lnTo>
                    <a:cubicBezTo>
                      <a:pt x="9720" y="20898"/>
                      <a:pt x="9958" y="20898"/>
                      <a:pt x="10171" y="20836"/>
                    </a:cubicBezTo>
                    <a:lnTo>
                      <a:pt x="13607" y="19833"/>
                    </a:lnTo>
                    <a:cubicBezTo>
                      <a:pt x="14575" y="19554"/>
                      <a:pt x="15209" y="18870"/>
                      <a:pt x="15205" y="18111"/>
                    </a:cubicBezTo>
                    <a:lnTo>
                      <a:pt x="15205" y="16316"/>
                    </a:lnTo>
                    <a:cubicBezTo>
                      <a:pt x="15699" y="16316"/>
                      <a:pt x="16100" y="16024"/>
                      <a:pt x="16100" y="15663"/>
                    </a:cubicBezTo>
                    <a:cubicBezTo>
                      <a:pt x="16100" y="15303"/>
                      <a:pt x="15699" y="15011"/>
                      <a:pt x="15205" y="15011"/>
                    </a:cubicBezTo>
                    <a:close/>
                    <a:moveTo>
                      <a:pt x="4473" y="7183"/>
                    </a:moveTo>
                    <a:cubicBezTo>
                      <a:pt x="4473" y="7010"/>
                      <a:pt x="4488" y="6837"/>
                      <a:pt x="4519" y="6665"/>
                    </a:cubicBezTo>
                    <a:cubicBezTo>
                      <a:pt x="4584" y="6308"/>
                      <a:pt x="4240" y="5980"/>
                      <a:pt x="3750" y="5933"/>
                    </a:cubicBezTo>
                    <a:cubicBezTo>
                      <a:pt x="3260" y="5886"/>
                      <a:pt x="2811" y="6137"/>
                      <a:pt x="2746" y="6494"/>
                    </a:cubicBezTo>
                    <a:cubicBezTo>
                      <a:pt x="2705" y="6722"/>
                      <a:pt x="2684" y="6953"/>
                      <a:pt x="2684" y="7183"/>
                    </a:cubicBezTo>
                    <a:cubicBezTo>
                      <a:pt x="2684" y="7543"/>
                      <a:pt x="3085" y="7835"/>
                      <a:pt x="3579" y="7835"/>
                    </a:cubicBezTo>
                    <a:cubicBezTo>
                      <a:pt x="4073" y="7835"/>
                      <a:pt x="4473" y="7543"/>
                      <a:pt x="4473" y="7183"/>
                    </a:cubicBezTo>
                    <a:close/>
                    <a:moveTo>
                      <a:pt x="6145" y="4343"/>
                    </a:moveTo>
                    <a:cubicBezTo>
                      <a:pt x="7141" y="3652"/>
                      <a:pt x="8464" y="3267"/>
                      <a:pt x="9839" y="3269"/>
                    </a:cubicBezTo>
                    <a:cubicBezTo>
                      <a:pt x="10333" y="3269"/>
                      <a:pt x="10734" y="2977"/>
                      <a:pt x="10734" y="2617"/>
                    </a:cubicBezTo>
                    <a:cubicBezTo>
                      <a:pt x="10734" y="2256"/>
                      <a:pt x="10333" y="1964"/>
                      <a:pt x="9839" y="1964"/>
                    </a:cubicBezTo>
                    <a:cubicBezTo>
                      <a:pt x="8005" y="1962"/>
                      <a:pt x="6241" y="2476"/>
                      <a:pt x="4914" y="3399"/>
                    </a:cubicBezTo>
                    <a:cubicBezTo>
                      <a:pt x="4539" y="3634"/>
                      <a:pt x="4497" y="4046"/>
                      <a:pt x="4819" y="4319"/>
                    </a:cubicBezTo>
                    <a:cubicBezTo>
                      <a:pt x="5141" y="4592"/>
                      <a:pt x="5706" y="4623"/>
                      <a:pt x="6080" y="4388"/>
                    </a:cubicBezTo>
                    <a:cubicBezTo>
                      <a:pt x="6103" y="4374"/>
                      <a:pt x="6125" y="4359"/>
                      <a:pt x="6145" y="434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88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Мэри</dc:creator>
  <cp:lastModifiedBy>Мэри</cp:lastModifiedBy>
  <cp:revision>28</cp:revision>
  <dcterms:modified xsi:type="dcterms:W3CDTF">2020-09-21T20:39:51Z</dcterms:modified>
</cp:coreProperties>
</file>