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1" r:id="rId4"/>
    <p:sldMasterId id="2147483662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Barlow Medium"/>
      <p:regular r:id="rId8"/>
      <p:bold r:id="rId9"/>
      <p:italic r:id="rId10"/>
      <p:boldItalic r:id="rId11"/>
    </p:embeddedFont>
    <p:embeddedFont>
      <p:font typeface="Helvetica Neue"/>
      <p:regular r:id="rId12"/>
      <p:bold r:id="rId13"/>
      <p:italic r:id="rId14"/>
      <p:boldItalic r:id="rId15"/>
    </p:embeddedFont>
    <p:embeddedFont>
      <p:font typeface="Helvetica Neue Light"/>
      <p:regular r:id="rId16"/>
      <p:bold r:id="rId17"/>
      <p:italic r:id="rId18"/>
      <p:boldItalic r:id="rId19"/>
    </p:embeddedFont>
    <p:embeddedFont>
      <p:font typeface="Barlow SemiBold"/>
      <p:regular r:id="rId20"/>
      <p:bold r:id="rId21"/>
      <p:italic r:id="rId22"/>
      <p:boldItalic r:id="rId23"/>
    </p:embeddedFont>
    <p:embeddedFont>
      <p:font typeface="Barlow"/>
      <p:bold r:id="rId24"/>
      <p:boldItalic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BarlowSemiBold-regular.fntdata"/><Relationship Id="rId22" Type="http://schemas.openxmlformats.org/officeDocument/2006/relationships/font" Target="fonts/BarlowSemiBold-italic.fntdata"/><Relationship Id="rId21" Type="http://schemas.openxmlformats.org/officeDocument/2006/relationships/font" Target="fonts/BarlowSemiBold-bold.fntdata"/><Relationship Id="rId24" Type="http://schemas.openxmlformats.org/officeDocument/2006/relationships/font" Target="fonts/Barlow-bold.fntdata"/><Relationship Id="rId23" Type="http://schemas.openxmlformats.org/officeDocument/2006/relationships/font" Target="fonts/BarlowSemiBold-bold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BarlowMedium-bold.fntdata"/><Relationship Id="rId25" Type="http://schemas.openxmlformats.org/officeDocument/2006/relationships/font" Target="fonts/Barlow-bold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BarlowMedium-regular.fntdata"/><Relationship Id="rId11" Type="http://schemas.openxmlformats.org/officeDocument/2006/relationships/font" Target="fonts/BarlowMedium-boldItalic.fntdata"/><Relationship Id="rId10" Type="http://schemas.openxmlformats.org/officeDocument/2006/relationships/font" Target="fonts/BarlowMedium-italic.fntdata"/><Relationship Id="rId13" Type="http://schemas.openxmlformats.org/officeDocument/2006/relationships/font" Target="fonts/HelveticaNeue-bold.fntdata"/><Relationship Id="rId12" Type="http://schemas.openxmlformats.org/officeDocument/2006/relationships/font" Target="fonts/HelveticaNeue-regular.fntdata"/><Relationship Id="rId15" Type="http://schemas.openxmlformats.org/officeDocument/2006/relationships/font" Target="fonts/HelveticaNeue-boldItalic.fntdata"/><Relationship Id="rId14" Type="http://schemas.openxmlformats.org/officeDocument/2006/relationships/font" Target="fonts/HelveticaNeue-italic.fntdata"/><Relationship Id="rId17" Type="http://schemas.openxmlformats.org/officeDocument/2006/relationships/font" Target="fonts/HelveticaNeueLight-bold.fntdata"/><Relationship Id="rId16" Type="http://schemas.openxmlformats.org/officeDocument/2006/relationships/font" Target="fonts/HelveticaNeueLight-regular.fntdata"/><Relationship Id="rId19" Type="http://schemas.openxmlformats.org/officeDocument/2006/relationships/font" Target="fonts/HelveticaNeueLight-boldItalic.fntdata"/><Relationship Id="rId18" Type="http://schemas.openxmlformats.org/officeDocument/2006/relationships/font" Target="fonts/HelveticaNeueLight-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1c153c0f841_2_1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g1c153c0f841_2_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" type="tx">
  <p:cSld name="TITLE_AND_BODY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подзаголовок" type="title">
  <p:cSld name="TITLE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5"/>
          <p:cNvSpPr txBox="1"/>
          <p:nvPr>
            <p:ph type="title"/>
          </p:nvPr>
        </p:nvSpPr>
        <p:spPr>
          <a:xfrm>
            <a:off x="666750" y="862013"/>
            <a:ext cx="7810500" cy="1743075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58" name="Google Shape;58;p15"/>
          <p:cNvSpPr txBox="1"/>
          <p:nvPr>
            <p:ph idx="1" type="body"/>
          </p:nvPr>
        </p:nvSpPr>
        <p:spPr>
          <a:xfrm>
            <a:off x="666750" y="2652713"/>
            <a:ext cx="7810500" cy="595313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59" name="Google Shape;59;p15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7465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7465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7465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7465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7465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7465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7465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7465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7465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hislide.io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oogle Shape;64;p16"/>
          <p:cNvGrpSpPr/>
          <p:nvPr/>
        </p:nvGrpSpPr>
        <p:grpSpPr>
          <a:xfrm>
            <a:off x="867631" y="384225"/>
            <a:ext cx="7840134" cy="3867146"/>
            <a:chOff x="2313682" y="1024600"/>
            <a:chExt cx="20907025" cy="10312390"/>
          </a:xfrm>
        </p:grpSpPr>
        <p:grpSp>
          <p:nvGrpSpPr>
            <p:cNvPr id="65" name="Google Shape;65;p16"/>
            <p:cNvGrpSpPr/>
            <p:nvPr/>
          </p:nvGrpSpPr>
          <p:grpSpPr>
            <a:xfrm>
              <a:off x="18723405" y="1024600"/>
              <a:ext cx="4497301" cy="682314"/>
              <a:chOff x="-1253179" y="-28"/>
              <a:chExt cx="4497300" cy="682312"/>
            </a:xfrm>
          </p:grpSpPr>
          <p:sp>
            <p:nvSpPr>
              <p:cNvPr id="66" name="Google Shape;66;p16"/>
              <p:cNvSpPr txBox="1"/>
              <p:nvPr/>
            </p:nvSpPr>
            <p:spPr>
              <a:xfrm>
                <a:off x="-1253179" y="-28"/>
                <a:ext cx="4497300" cy="471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900"/>
                  <a:buFont typeface="Barlow Medium"/>
                  <a:buNone/>
                </a:pPr>
                <a:r>
                  <a:rPr b="0" i="0" lang="en-GB" sz="900" u="none" cap="none" strike="noStrike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b="1" i="0" lang="en-GB" sz="900" u="none" cap="none" strike="noStrike">
                    <a:solidFill>
                      <a:schemeClr val="accent3"/>
                    </a:solidFill>
                    <a:latin typeface="Barlow"/>
                    <a:ea typeface="Barlow"/>
                    <a:cs typeface="Barlow"/>
                    <a:sym typeface="Barlow"/>
                  </a:rPr>
                  <a:t> </a:t>
                </a:r>
                <a:r>
                  <a:rPr b="1" i="0" lang="en-GB" sz="900" u="sng" cap="none" strike="noStrike">
                    <a:solidFill>
                      <a:schemeClr val="hlink"/>
                    </a:solidFill>
                    <a:latin typeface="Barlow"/>
                    <a:ea typeface="Barlow"/>
                    <a:cs typeface="Barlow"/>
                    <a:sym typeface="Barlow"/>
                    <a:hlinkClick r:id="rId3"/>
                  </a:rPr>
                  <a:t>HiSlide.io</a:t>
                </a:r>
                <a:endParaRPr sz="500"/>
              </a:p>
            </p:txBody>
          </p:sp>
          <p:sp>
            <p:nvSpPr>
              <p:cNvPr id="67" name="Google Shape;67;p16"/>
              <p:cNvSpPr txBox="1"/>
              <p:nvPr/>
            </p:nvSpPr>
            <p:spPr>
              <a:xfrm>
                <a:off x="0" y="415583"/>
                <a:ext cx="3219755" cy="2667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8C8F9A"/>
                  </a:buClr>
                  <a:buSzPts val="400"/>
                  <a:buFont typeface="Barlow Medium"/>
                  <a:buNone/>
                </a:pPr>
                <a:r>
                  <a:rPr b="0" i="0" lang="en-GB" sz="400" u="none" cap="none" strike="noStrike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POWERPOINT </a:t>
                </a:r>
                <a:r>
                  <a:rPr b="0" i="0" lang="en-GB" sz="400" u="none" cap="none" strike="noStrike">
                    <a:solidFill>
                      <a:srgbClr val="ADB2C0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- </a:t>
                </a:r>
                <a:r>
                  <a:rPr b="0" i="0" lang="en-GB" sz="400" u="none" cap="none" strike="noStrike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KEYNOTE </a:t>
                </a:r>
                <a:r>
                  <a:rPr b="0" i="0" lang="en-GB" sz="400" u="none" cap="none" strike="noStrike">
                    <a:solidFill>
                      <a:srgbClr val="ADB2C0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- </a:t>
                </a:r>
                <a:r>
                  <a:rPr b="0" i="0" lang="en-GB" sz="400" u="none" cap="none" strike="noStrike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GOOGLE SLIDES</a:t>
                </a:r>
                <a:endParaRPr sz="500"/>
              </a:p>
            </p:txBody>
          </p:sp>
        </p:grpSp>
        <p:grpSp>
          <p:nvGrpSpPr>
            <p:cNvPr id="68" name="Google Shape;68;p16"/>
            <p:cNvGrpSpPr/>
            <p:nvPr/>
          </p:nvGrpSpPr>
          <p:grpSpPr>
            <a:xfrm>
              <a:off x="2313682" y="2379011"/>
              <a:ext cx="19644453" cy="8957979"/>
              <a:chOff x="2313682" y="2379011"/>
              <a:chExt cx="19644453" cy="8957979"/>
            </a:xfrm>
          </p:grpSpPr>
          <p:sp>
            <p:nvSpPr>
              <p:cNvPr id="69" name="Google Shape;69;p16"/>
              <p:cNvSpPr txBox="1"/>
              <p:nvPr/>
            </p:nvSpPr>
            <p:spPr>
              <a:xfrm>
                <a:off x="9053448" y="2379011"/>
                <a:ext cx="6277104" cy="8001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D3640"/>
                  </a:buClr>
                  <a:buSzPts val="1700"/>
                  <a:buFont typeface="Barlow"/>
                  <a:buNone/>
                </a:pPr>
                <a:r>
                  <a:rPr b="1" i="0" lang="en-GB" sz="1700" u="none" cap="none" strike="noStrike">
                    <a:solidFill>
                      <a:srgbClr val="2D3640"/>
                    </a:solidFill>
                    <a:latin typeface="Barlow"/>
                    <a:ea typeface="Barlow"/>
                    <a:cs typeface="Barlow"/>
                    <a:sym typeface="Barlow"/>
                  </a:rPr>
                  <a:t>4 Stages diagram</a:t>
                </a:r>
                <a:endParaRPr sz="500"/>
              </a:p>
            </p:txBody>
          </p:sp>
          <p:grpSp>
            <p:nvGrpSpPr>
              <p:cNvPr id="70" name="Google Shape;70;p16"/>
              <p:cNvGrpSpPr/>
              <p:nvPr/>
            </p:nvGrpSpPr>
            <p:grpSpPr>
              <a:xfrm>
                <a:off x="2313682" y="4058919"/>
                <a:ext cx="4167387" cy="7278071"/>
                <a:chOff x="0" y="0"/>
                <a:chExt cx="4167386" cy="7278069"/>
              </a:xfrm>
            </p:grpSpPr>
            <p:sp>
              <p:nvSpPr>
                <p:cNvPr id="71" name="Google Shape;71;p16"/>
                <p:cNvSpPr/>
                <p:nvPr/>
              </p:nvSpPr>
              <p:spPr>
                <a:xfrm>
                  <a:off x="2645" y="0"/>
                  <a:ext cx="4162096" cy="4162095"/>
                </a:xfrm>
                <a:prstGeom prst="ellipse">
                  <a:avLst/>
                </a:prstGeom>
                <a:solidFill>
                  <a:srgbClr val="FAE7B0">
                    <a:alpha val="18039"/>
                  </a:srgbClr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cxnSp>
              <p:nvCxnSpPr>
                <p:cNvPr id="72" name="Google Shape;72;p16"/>
                <p:cNvCxnSpPr/>
                <p:nvPr/>
              </p:nvCxnSpPr>
              <p:spPr>
                <a:xfrm flipH="1" rot="10800000">
                  <a:off x="2083692" y="4267960"/>
                  <a:ext cx="1" cy="486627"/>
                </a:xfrm>
                <a:prstGeom prst="straightConnector1">
                  <a:avLst/>
                </a:prstGeom>
                <a:noFill/>
                <a:ln cap="flat" cmpd="sng" w="25400">
                  <a:solidFill>
                    <a:srgbClr val="D7D7DB"/>
                  </a:solidFill>
                  <a:prstDash val="dashDot"/>
                  <a:miter lim="400000"/>
                  <a:headEnd len="sm" w="sm" type="none"/>
                  <a:tailEnd len="sm" w="sm" type="none"/>
                </a:ln>
              </p:spPr>
            </p:cxnSp>
            <p:sp>
              <p:nvSpPr>
                <p:cNvPr id="73" name="Google Shape;73;p16"/>
                <p:cNvSpPr/>
                <p:nvPr/>
              </p:nvSpPr>
              <p:spPr>
                <a:xfrm>
                  <a:off x="2645" y="0"/>
                  <a:ext cx="4162096" cy="4162095"/>
                </a:xfrm>
                <a:prstGeom prst="ellipse">
                  <a:avLst/>
                </a:prstGeom>
                <a:noFill/>
                <a:ln cap="flat" cmpd="sng" w="19050">
                  <a:solidFill>
                    <a:schemeClr val="accent1"/>
                  </a:solidFill>
                  <a:prstDash val="solid"/>
                  <a:miter lim="400000"/>
                  <a:headEnd len="sm" w="sm" type="none"/>
                  <a:tailEnd len="sm" w="sm" type="none"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74" name="Google Shape;74;p16"/>
                <p:cNvSpPr/>
                <p:nvPr/>
              </p:nvSpPr>
              <p:spPr>
                <a:xfrm>
                  <a:off x="2843" y="2069273"/>
                  <a:ext cx="4161700" cy="2092648"/>
                </a:xfrm>
                <a:custGeom>
                  <a:rect b="b" l="l" r="r" t="t"/>
                  <a:pathLst>
                    <a:path extrusionOk="0" h="19688" w="21569">
                      <a:moveTo>
                        <a:pt x="0" y="0"/>
                      </a:moveTo>
                      <a:cubicBezTo>
                        <a:pt x="-16" y="5048"/>
                        <a:pt x="1035" y="10102"/>
                        <a:pt x="3157" y="13954"/>
                      </a:cubicBezTo>
                      <a:cubicBezTo>
                        <a:pt x="7369" y="21600"/>
                        <a:pt x="14199" y="21600"/>
                        <a:pt x="18411" y="13954"/>
                      </a:cubicBezTo>
                      <a:cubicBezTo>
                        <a:pt x="20533" y="10102"/>
                        <a:pt x="21584" y="5048"/>
                        <a:pt x="21568" y="0"/>
                      </a:cubicBezTo>
                      <a:cubicBezTo>
                        <a:pt x="17990" y="796"/>
                        <a:pt x="14389" y="1195"/>
                        <a:pt x="10784" y="1195"/>
                      </a:cubicBezTo>
                      <a:cubicBezTo>
                        <a:pt x="7179" y="1195"/>
                        <a:pt x="3578" y="796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75" name="Google Shape;75;p16"/>
                <p:cNvSpPr txBox="1"/>
                <p:nvPr/>
              </p:nvSpPr>
              <p:spPr>
                <a:xfrm>
                  <a:off x="461658" y="5013027"/>
                  <a:ext cx="3244070" cy="53340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9050" lIns="19050" spcFirstLastPara="1" rIns="19050" wrap="square" tIns="1905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2D3640"/>
                    </a:buClr>
                    <a:buSzPts val="1100"/>
                    <a:buFont typeface="Barlow SemiBold"/>
                    <a:buNone/>
                  </a:pPr>
                  <a:r>
                    <a:rPr b="0" i="0" lang="en-GB" sz="1100" u="none" cap="none" strike="noStrike">
                      <a:solidFill>
                        <a:srgbClr val="2D3640"/>
                      </a:solidFill>
                      <a:latin typeface="Barlow SemiBold"/>
                      <a:ea typeface="Barlow SemiBold"/>
                      <a:cs typeface="Barlow SemiBold"/>
                      <a:sym typeface="Barlow SemiBold"/>
                    </a:rPr>
                    <a:t>Placeholder text</a:t>
                  </a:r>
                  <a:endParaRPr sz="500"/>
                </a:p>
              </p:txBody>
            </p:sp>
            <p:sp>
              <p:nvSpPr>
                <p:cNvPr id="76" name="Google Shape;76;p16"/>
                <p:cNvSpPr txBox="1"/>
                <p:nvPr/>
              </p:nvSpPr>
              <p:spPr>
                <a:xfrm>
                  <a:off x="309893" y="5652468"/>
                  <a:ext cx="3547601" cy="162560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9050" lIns="19050" spcFirstLastPara="1" rIns="19050" wrap="square" tIns="1905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8C8F98"/>
                    </a:buClr>
                    <a:buSzPts val="900"/>
                    <a:buFont typeface="Barlow Medium"/>
                    <a:buNone/>
                  </a:pPr>
                  <a:r>
                    <a:rPr b="0" i="0" lang="en-GB" sz="900" u="none" cap="none" strike="noStrike">
                      <a:solidFill>
                        <a:srgbClr val="8C8F98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rPr>
                    <a:t>Lorem Ipsum is simply dummy text of the printing and typesetting industry. Lorem Ipsum</a:t>
                  </a:r>
                  <a:endParaRPr sz="500"/>
                </a:p>
              </p:txBody>
            </p:sp>
            <p:sp>
              <p:nvSpPr>
                <p:cNvPr id="77" name="Google Shape;77;p16"/>
                <p:cNvSpPr/>
                <p:nvPr/>
              </p:nvSpPr>
              <p:spPr>
                <a:xfrm>
                  <a:off x="0" y="1410546"/>
                  <a:ext cx="4167386" cy="1316303"/>
                </a:xfrm>
                <a:prstGeom prst="ellipse">
                  <a:avLst/>
                </a:prstGeom>
                <a:solidFill>
                  <a:srgbClr val="FFEAB2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78" name="Google Shape;78;p16"/>
                <p:cNvSpPr/>
                <p:nvPr/>
              </p:nvSpPr>
              <p:spPr>
                <a:xfrm>
                  <a:off x="1113131" y="108891"/>
                  <a:ext cx="1941124" cy="1109450"/>
                </a:xfrm>
                <a:prstGeom prst="ellipse">
                  <a:avLst/>
                </a:prstGeom>
                <a:gradFill>
                  <a:gsLst>
                    <a:gs pos="0">
                      <a:srgbClr val="FFFFFF">
                        <a:alpha val="68627"/>
                      </a:srgbClr>
                    </a:gs>
                    <a:gs pos="24530">
                      <a:srgbClr val="FFFFFF">
                        <a:alpha val="68627"/>
                      </a:srgbClr>
                    </a:gs>
                    <a:gs pos="100000">
                      <a:srgbClr val="FEF4D8"/>
                    </a:gs>
                  </a:gsLst>
                  <a:path path="circle">
                    <a:fillToRect b="50%" l="50%" r="50%" t="50%"/>
                  </a:path>
                  <a:tileRect/>
                </a:gra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79" name="Google Shape;79;p16"/>
                <p:cNvSpPr/>
                <p:nvPr/>
              </p:nvSpPr>
              <p:spPr>
                <a:xfrm>
                  <a:off x="1657985" y="117499"/>
                  <a:ext cx="851416" cy="48662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80" name="Google Shape;80;p16"/>
                <p:cNvSpPr/>
                <p:nvPr/>
              </p:nvSpPr>
              <p:spPr>
                <a:xfrm>
                  <a:off x="149549" y="1035499"/>
                  <a:ext cx="783130" cy="2645372"/>
                </a:xfrm>
                <a:custGeom>
                  <a:rect b="b" l="l" r="r" t="t"/>
                  <a:pathLst>
                    <a:path extrusionOk="0" h="21600" w="21210">
                      <a:moveTo>
                        <a:pt x="8639" y="0"/>
                      </a:moveTo>
                      <a:cubicBezTo>
                        <a:pt x="2616" y="2770"/>
                        <a:pt x="-390" y="6038"/>
                        <a:pt x="40" y="9348"/>
                      </a:cubicBezTo>
                      <a:cubicBezTo>
                        <a:pt x="668" y="14180"/>
                        <a:pt x="8434" y="18675"/>
                        <a:pt x="21210" y="21600"/>
                      </a:cubicBezTo>
                      <a:cubicBezTo>
                        <a:pt x="11878" y="17635"/>
                        <a:pt x="6487" y="12950"/>
                        <a:pt x="5666" y="8094"/>
                      </a:cubicBezTo>
                      <a:cubicBezTo>
                        <a:pt x="5204" y="5365"/>
                        <a:pt x="6208" y="2632"/>
                        <a:pt x="8639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4705"/>
                  </a:srgbClr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81" name="Google Shape;81;p16"/>
                <p:cNvSpPr txBox="1"/>
                <p:nvPr/>
              </p:nvSpPr>
              <p:spPr>
                <a:xfrm>
                  <a:off x="965028" y="3038556"/>
                  <a:ext cx="2237330" cy="53340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9050" lIns="19050" spcFirstLastPara="1" rIns="19050" wrap="square" tIns="1905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Barlow SemiBold"/>
                    <a:buNone/>
                  </a:pPr>
                  <a:r>
                    <a:rPr b="0" i="0" lang="en-GB" sz="1100" u="none" cap="none" strike="noStrike">
                      <a:solidFill>
                        <a:srgbClr val="FFFFFF"/>
                      </a:solidFill>
                      <a:latin typeface="Barlow SemiBold"/>
                      <a:ea typeface="Barlow SemiBold"/>
                      <a:cs typeface="Barlow SemiBold"/>
                      <a:sym typeface="Barlow SemiBold"/>
                    </a:rPr>
                    <a:t>Step 01</a:t>
                  </a:r>
                  <a:endParaRPr sz="500"/>
                </a:p>
              </p:txBody>
            </p:sp>
            <p:sp>
              <p:nvSpPr>
                <p:cNvPr id="82" name="Google Shape;82;p16"/>
                <p:cNvSpPr/>
                <p:nvPr/>
              </p:nvSpPr>
              <p:spPr>
                <a:xfrm>
                  <a:off x="1704596" y="975335"/>
                  <a:ext cx="758195" cy="722729"/>
                </a:xfrm>
                <a:custGeom>
                  <a:rect b="b" l="l" r="r" t="t"/>
                  <a:pathLst>
                    <a:path extrusionOk="0" h="21493" w="21498">
                      <a:moveTo>
                        <a:pt x="21465" y="8141"/>
                      </a:moveTo>
                      <a:cubicBezTo>
                        <a:pt x="21391" y="7901"/>
                        <a:pt x="21200" y="7720"/>
                        <a:pt x="20964" y="7669"/>
                      </a:cubicBezTo>
                      <a:lnTo>
                        <a:pt x="14578" y="6269"/>
                      </a:lnTo>
                      <a:lnTo>
                        <a:pt x="11334" y="328"/>
                      </a:lnTo>
                      <a:cubicBezTo>
                        <a:pt x="11121" y="-9"/>
                        <a:pt x="10687" y="-102"/>
                        <a:pt x="10365" y="122"/>
                      </a:cubicBezTo>
                      <a:cubicBezTo>
                        <a:pt x="10287" y="176"/>
                        <a:pt x="10220" y="246"/>
                        <a:pt x="10168" y="328"/>
                      </a:cubicBezTo>
                      <a:lnTo>
                        <a:pt x="6919" y="6269"/>
                      </a:lnTo>
                      <a:lnTo>
                        <a:pt x="536" y="7669"/>
                      </a:lnTo>
                      <a:cubicBezTo>
                        <a:pt x="172" y="7748"/>
                        <a:pt x="-61" y="8121"/>
                        <a:pt x="14" y="8502"/>
                      </a:cubicBezTo>
                      <a:cubicBezTo>
                        <a:pt x="39" y="8624"/>
                        <a:pt x="93" y="8737"/>
                        <a:pt x="172" y="8829"/>
                      </a:cubicBezTo>
                      <a:lnTo>
                        <a:pt x="4556" y="13903"/>
                      </a:lnTo>
                      <a:lnTo>
                        <a:pt x="3851" y="20709"/>
                      </a:lnTo>
                      <a:cubicBezTo>
                        <a:pt x="3812" y="21096"/>
                        <a:pt x="4079" y="21443"/>
                        <a:pt x="4448" y="21485"/>
                      </a:cubicBezTo>
                      <a:cubicBezTo>
                        <a:pt x="4565" y="21498"/>
                        <a:pt x="4684" y="21478"/>
                        <a:pt x="4792" y="21428"/>
                      </a:cubicBezTo>
                      <a:lnTo>
                        <a:pt x="10748" y="18625"/>
                      </a:lnTo>
                      <a:lnTo>
                        <a:pt x="16702" y="21431"/>
                      </a:lnTo>
                      <a:cubicBezTo>
                        <a:pt x="16789" y="21472"/>
                        <a:pt x="16882" y="21493"/>
                        <a:pt x="16977" y="21493"/>
                      </a:cubicBezTo>
                      <a:cubicBezTo>
                        <a:pt x="17348" y="21493"/>
                        <a:pt x="17649" y="21177"/>
                        <a:pt x="17649" y="20788"/>
                      </a:cubicBezTo>
                      <a:cubicBezTo>
                        <a:pt x="17649" y="20763"/>
                        <a:pt x="17648" y="20737"/>
                        <a:pt x="17645" y="20711"/>
                      </a:cubicBezTo>
                      <a:lnTo>
                        <a:pt x="16940" y="13903"/>
                      </a:lnTo>
                      <a:lnTo>
                        <a:pt x="21324" y="8829"/>
                      </a:lnTo>
                      <a:cubicBezTo>
                        <a:pt x="21485" y="8643"/>
                        <a:pt x="21539" y="8380"/>
                        <a:pt x="21465" y="814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17150" lIns="17150" spcFirstLastPara="1" rIns="17150" wrap="square" tIns="171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</p:grpSp>
          <p:sp>
            <p:nvSpPr>
              <p:cNvPr id="83" name="Google Shape;83;p16"/>
              <p:cNvSpPr/>
              <p:nvPr/>
            </p:nvSpPr>
            <p:spPr>
              <a:xfrm>
                <a:off x="7475349" y="4058919"/>
                <a:ext cx="4162096" cy="4162096"/>
              </a:xfrm>
              <a:prstGeom prst="ellipse">
                <a:avLst/>
              </a:prstGeom>
              <a:solidFill>
                <a:srgbClr val="F6BEBB">
                  <a:alpha val="18039"/>
                </a:srgbClr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cxnSp>
            <p:nvCxnSpPr>
              <p:cNvPr id="84" name="Google Shape;84;p16"/>
              <p:cNvCxnSpPr/>
              <p:nvPr/>
            </p:nvCxnSpPr>
            <p:spPr>
              <a:xfrm flipH="1" rot="10800000">
                <a:off x="9556397" y="8326880"/>
                <a:ext cx="1" cy="486627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7D7DB"/>
                </a:solidFill>
                <a:prstDash val="dashDot"/>
                <a:miter lim="400000"/>
                <a:headEnd len="sm" w="sm" type="none"/>
                <a:tailEnd len="sm" w="sm" type="none"/>
              </a:ln>
            </p:spPr>
          </p:cxnSp>
          <p:sp>
            <p:nvSpPr>
              <p:cNvPr id="85" name="Google Shape;85;p16"/>
              <p:cNvSpPr/>
              <p:nvPr/>
            </p:nvSpPr>
            <p:spPr>
              <a:xfrm>
                <a:off x="7475349" y="4058919"/>
                <a:ext cx="4162096" cy="4162096"/>
              </a:xfrm>
              <a:prstGeom prst="ellipse">
                <a:avLst/>
              </a:prstGeom>
              <a:noFill/>
              <a:ln cap="flat" cmpd="sng" w="19050">
                <a:solidFill>
                  <a:schemeClr val="accent2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6" name="Google Shape;86;p16"/>
              <p:cNvSpPr/>
              <p:nvPr/>
            </p:nvSpPr>
            <p:spPr>
              <a:xfrm>
                <a:off x="7475547" y="6128192"/>
                <a:ext cx="4161700" cy="2092649"/>
              </a:xfrm>
              <a:custGeom>
                <a:rect b="b" l="l" r="r" t="t"/>
                <a:pathLst>
                  <a:path extrusionOk="0" h="19688" w="21569">
                    <a:moveTo>
                      <a:pt x="0" y="0"/>
                    </a:moveTo>
                    <a:cubicBezTo>
                      <a:pt x="-16" y="5048"/>
                      <a:pt x="1035" y="10102"/>
                      <a:pt x="3157" y="13954"/>
                    </a:cubicBezTo>
                    <a:cubicBezTo>
                      <a:pt x="7369" y="21600"/>
                      <a:pt x="14199" y="21600"/>
                      <a:pt x="18411" y="13954"/>
                    </a:cubicBezTo>
                    <a:cubicBezTo>
                      <a:pt x="20533" y="10102"/>
                      <a:pt x="21584" y="5048"/>
                      <a:pt x="21568" y="0"/>
                    </a:cubicBezTo>
                    <a:cubicBezTo>
                      <a:pt x="17990" y="796"/>
                      <a:pt x="14389" y="1195"/>
                      <a:pt x="10784" y="1195"/>
                    </a:cubicBezTo>
                    <a:cubicBezTo>
                      <a:pt x="7179" y="1195"/>
                      <a:pt x="3578" y="796"/>
                      <a:pt x="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7" name="Google Shape;87;p16"/>
              <p:cNvSpPr txBox="1"/>
              <p:nvPr/>
            </p:nvSpPr>
            <p:spPr>
              <a:xfrm>
                <a:off x="7934362" y="9071947"/>
                <a:ext cx="3244071" cy="5334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D3640"/>
                  </a:buClr>
                  <a:buSzPts val="1100"/>
                  <a:buFont typeface="Barlow SemiBold"/>
                  <a:buNone/>
                </a:pPr>
                <a:r>
                  <a:rPr b="0" i="0" lang="en-GB" sz="1100" u="none" cap="none" strike="noStrike">
                    <a:solidFill>
                      <a:srgbClr val="2D3640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rPr>
                  <a:t>Placeholder text</a:t>
                </a:r>
                <a:endParaRPr sz="500"/>
              </a:p>
            </p:txBody>
          </p:sp>
          <p:sp>
            <p:nvSpPr>
              <p:cNvPr id="88" name="Google Shape;88;p16"/>
              <p:cNvSpPr txBox="1"/>
              <p:nvPr/>
            </p:nvSpPr>
            <p:spPr>
              <a:xfrm>
                <a:off x="7782597" y="9711388"/>
                <a:ext cx="3547601" cy="1625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8C8F98"/>
                  </a:buClr>
                  <a:buSzPts val="900"/>
                  <a:buFont typeface="Barlow Medium"/>
                  <a:buNone/>
                </a:pPr>
                <a:r>
                  <a:rPr b="0" i="0" lang="en-GB" sz="900" u="none" cap="none" strike="noStrike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Lorem Ipsum is simply dummy text of the printing and typesetting industry. Lorem Ipsum</a:t>
                </a:r>
                <a:endParaRPr sz="500"/>
              </a:p>
            </p:txBody>
          </p:sp>
          <p:sp>
            <p:nvSpPr>
              <p:cNvPr id="89" name="Google Shape;89;p16"/>
              <p:cNvSpPr/>
              <p:nvPr/>
            </p:nvSpPr>
            <p:spPr>
              <a:xfrm>
                <a:off x="7472704" y="5469466"/>
                <a:ext cx="4167387" cy="1316303"/>
              </a:xfrm>
              <a:prstGeom prst="ellipse">
                <a:avLst/>
              </a:prstGeom>
              <a:solidFill>
                <a:srgbClr val="FDC6C4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0" name="Google Shape;90;p16"/>
              <p:cNvSpPr/>
              <p:nvPr/>
            </p:nvSpPr>
            <p:spPr>
              <a:xfrm>
                <a:off x="8585835" y="4167811"/>
                <a:ext cx="1941124" cy="1109449"/>
              </a:xfrm>
              <a:prstGeom prst="ellipse">
                <a:avLst/>
              </a:prstGeom>
              <a:gradFill>
                <a:gsLst>
                  <a:gs pos="0">
                    <a:srgbClr val="FFFFFF">
                      <a:alpha val="68627"/>
                    </a:srgbClr>
                  </a:gs>
                  <a:gs pos="24530">
                    <a:srgbClr val="FFFFFF">
                      <a:alpha val="68627"/>
                    </a:srgbClr>
                  </a:gs>
                  <a:gs pos="100000">
                    <a:srgbClr val="FEE2E1"/>
                  </a:gs>
                </a:gsLst>
                <a:path path="circle">
                  <a:fillToRect b="50%" l="50%" r="50%" t="50%"/>
                </a:path>
                <a:tileRect/>
              </a:gra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1" name="Google Shape;91;p16"/>
              <p:cNvSpPr/>
              <p:nvPr/>
            </p:nvSpPr>
            <p:spPr>
              <a:xfrm>
                <a:off x="9130689" y="4176418"/>
                <a:ext cx="851416" cy="4866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2" name="Google Shape;92;p16"/>
              <p:cNvSpPr/>
              <p:nvPr/>
            </p:nvSpPr>
            <p:spPr>
              <a:xfrm>
                <a:off x="7622253" y="5094419"/>
                <a:ext cx="783130" cy="2645371"/>
              </a:xfrm>
              <a:custGeom>
                <a:rect b="b" l="l" r="r" t="t"/>
                <a:pathLst>
                  <a:path extrusionOk="0" h="21600" w="21210">
                    <a:moveTo>
                      <a:pt x="8639" y="0"/>
                    </a:moveTo>
                    <a:cubicBezTo>
                      <a:pt x="2616" y="2770"/>
                      <a:pt x="-390" y="6038"/>
                      <a:pt x="40" y="9348"/>
                    </a:cubicBezTo>
                    <a:cubicBezTo>
                      <a:pt x="668" y="14180"/>
                      <a:pt x="8434" y="18675"/>
                      <a:pt x="21210" y="21600"/>
                    </a:cubicBezTo>
                    <a:cubicBezTo>
                      <a:pt x="11878" y="17635"/>
                      <a:pt x="6487" y="12950"/>
                      <a:pt x="5666" y="8094"/>
                    </a:cubicBezTo>
                    <a:cubicBezTo>
                      <a:pt x="5204" y="5365"/>
                      <a:pt x="6208" y="2632"/>
                      <a:pt x="8639" y="0"/>
                    </a:cubicBezTo>
                    <a:close/>
                  </a:path>
                </a:pathLst>
              </a:custGeom>
              <a:solidFill>
                <a:srgbClr val="FFFFFF">
                  <a:alpha val="24705"/>
                </a:srgbClr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3" name="Google Shape;93;p16"/>
              <p:cNvSpPr txBox="1"/>
              <p:nvPr/>
            </p:nvSpPr>
            <p:spPr>
              <a:xfrm>
                <a:off x="8437732" y="7097476"/>
                <a:ext cx="2237330" cy="5334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Barlow SemiBold"/>
                  <a:buNone/>
                </a:pPr>
                <a:r>
                  <a:rPr b="0" i="0" lang="en-GB" sz="1100" u="none" cap="none" strike="noStrike">
                    <a:solidFill>
                      <a:srgbClr val="FFFFFF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rPr>
                  <a:t>Step 02</a:t>
                </a:r>
                <a:endParaRPr sz="500"/>
              </a:p>
            </p:txBody>
          </p:sp>
          <p:sp>
            <p:nvSpPr>
              <p:cNvPr id="94" name="Google Shape;94;p16"/>
              <p:cNvSpPr/>
              <p:nvPr/>
            </p:nvSpPr>
            <p:spPr>
              <a:xfrm>
                <a:off x="12634372" y="4058919"/>
                <a:ext cx="4162095" cy="4162096"/>
              </a:xfrm>
              <a:prstGeom prst="ellipse">
                <a:avLst/>
              </a:prstGeom>
              <a:solidFill>
                <a:srgbClr val="A5CAF7">
                  <a:alpha val="18039"/>
                </a:srgbClr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cxnSp>
            <p:nvCxnSpPr>
              <p:cNvPr id="95" name="Google Shape;95;p16"/>
              <p:cNvCxnSpPr/>
              <p:nvPr/>
            </p:nvCxnSpPr>
            <p:spPr>
              <a:xfrm flipH="1" rot="10800000">
                <a:off x="14715418" y="8326880"/>
                <a:ext cx="1" cy="486627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7D7DB"/>
                </a:solidFill>
                <a:prstDash val="dashDot"/>
                <a:miter lim="400000"/>
                <a:headEnd len="sm" w="sm" type="none"/>
                <a:tailEnd len="sm" w="sm" type="none"/>
              </a:ln>
            </p:spPr>
          </p:cxnSp>
          <p:sp>
            <p:nvSpPr>
              <p:cNvPr id="96" name="Google Shape;96;p16"/>
              <p:cNvSpPr/>
              <p:nvPr/>
            </p:nvSpPr>
            <p:spPr>
              <a:xfrm>
                <a:off x="12634372" y="4058919"/>
                <a:ext cx="4162095" cy="4162096"/>
              </a:xfrm>
              <a:prstGeom prst="ellipse">
                <a:avLst/>
              </a:prstGeom>
              <a:noFill/>
              <a:ln cap="flat" cmpd="sng" w="19050">
                <a:solidFill>
                  <a:schemeClr val="accent3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7" name="Google Shape;97;p16"/>
              <p:cNvSpPr/>
              <p:nvPr/>
            </p:nvSpPr>
            <p:spPr>
              <a:xfrm>
                <a:off x="12634569" y="6128192"/>
                <a:ext cx="4161700" cy="2092649"/>
              </a:xfrm>
              <a:custGeom>
                <a:rect b="b" l="l" r="r" t="t"/>
                <a:pathLst>
                  <a:path extrusionOk="0" h="19688" w="21569">
                    <a:moveTo>
                      <a:pt x="0" y="0"/>
                    </a:moveTo>
                    <a:cubicBezTo>
                      <a:pt x="-16" y="5048"/>
                      <a:pt x="1035" y="10102"/>
                      <a:pt x="3157" y="13954"/>
                    </a:cubicBezTo>
                    <a:cubicBezTo>
                      <a:pt x="7369" y="21600"/>
                      <a:pt x="14199" y="21600"/>
                      <a:pt x="18411" y="13954"/>
                    </a:cubicBezTo>
                    <a:cubicBezTo>
                      <a:pt x="20533" y="10102"/>
                      <a:pt x="21584" y="5048"/>
                      <a:pt x="21568" y="0"/>
                    </a:cubicBezTo>
                    <a:cubicBezTo>
                      <a:pt x="17990" y="796"/>
                      <a:pt x="14389" y="1195"/>
                      <a:pt x="10784" y="1195"/>
                    </a:cubicBezTo>
                    <a:cubicBezTo>
                      <a:pt x="7179" y="1195"/>
                      <a:pt x="3578" y="796"/>
                      <a:pt x="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8" name="Google Shape;98;p16"/>
              <p:cNvSpPr txBox="1"/>
              <p:nvPr/>
            </p:nvSpPr>
            <p:spPr>
              <a:xfrm>
                <a:off x="13093385" y="9071947"/>
                <a:ext cx="3244070" cy="5334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D3640"/>
                  </a:buClr>
                  <a:buSzPts val="1100"/>
                  <a:buFont typeface="Barlow SemiBold"/>
                  <a:buNone/>
                </a:pPr>
                <a:r>
                  <a:rPr b="0" i="0" lang="en-GB" sz="1100" u="none" cap="none" strike="noStrike">
                    <a:solidFill>
                      <a:srgbClr val="2D3640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rPr>
                  <a:t>Placeholder text</a:t>
                </a:r>
                <a:endParaRPr sz="500"/>
              </a:p>
            </p:txBody>
          </p:sp>
          <p:sp>
            <p:nvSpPr>
              <p:cNvPr id="99" name="Google Shape;99;p16"/>
              <p:cNvSpPr txBox="1"/>
              <p:nvPr/>
            </p:nvSpPr>
            <p:spPr>
              <a:xfrm>
                <a:off x="12941620" y="9711388"/>
                <a:ext cx="3547600" cy="1625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8C8F98"/>
                  </a:buClr>
                  <a:buSzPts val="900"/>
                  <a:buFont typeface="Barlow Medium"/>
                  <a:buNone/>
                </a:pPr>
                <a:r>
                  <a:rPr b="0" i="0" lang="en-GB" sz="900" u="none" cap="none" strike="noStrike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Lorem Ipsum is simply dummy text of the printing and typesetting industry. Lorem Ipsum</a:t>
                </a:r>
                <a:endParaRPr sz="500"/>
              </a:p>
            </p:txBody>
          </p:sp>
          <p:sp>
            <p:nvSpPr>
              <p:cNvPr id="100" name="Google Shape;100;p16"/>
              <p:cNvSpPr/>
              <p:nvPr/>
            </p:nvSpPr>
            <p:spPr>
              <a:xfrm>
                <a:off x="12631726" y="5469466"/>
                <a:ext cx="4167387" cy="1316303"/>
              </a:xfrm>
              <a:prstGeom prst="ellipse">
                <a:avLst/>
              </a:prstGeom>
              <a:solidFill>
                <a:srgbClr val="A5D5FB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1" name="Google Shape;101;p16"/>
              <p:cNvSpPr/>
              <p:nvPr/>
            </p:nvSpPr>
            <p:spPr>
              <a:xfrm>
                <a:off x="13744858" y="4167811"/>
                <a:ext cx="1941124" cy="1109449"/>
              </a:xfrm>
              <a:prstGeom prst="ellipse">
                <a:avLst/>
              </a:prstGeom>
              <a:gradFill>
                <a:gsLst>
                  <a:gs pos="0">
                    <a:srgbClr val="FFFFFF">
                      <a:alpha val="68627"/>
                    </a:srgbClr>
                  </a:gs>
                  <a:gs pos="24530">
                    <a:srgbClr val="FFFFFF">
                      <a:alpha val="68627"/>
                    </a:srgbClr>
                  </a:gs>
                  <a:gs pos="100000">
                    <a:srgbClr val="D1E9FD"/>
                  </a:gs>
                </a:gsLst>
                <a:path path="circle">
                  <a:fillToRect b="50%" l="50%" r="50%" t="50%"/>
                </a:path>
                <a:tileRect/>
              </a:gra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2" name="Google Shape;102;p16"/>
              <p:cNvSpPr/>
              <p:nvPr/>
            </p:nvSpPr>
            <p:spPr>
              <a:xfrm>
                <a:off x="14289712" y="4176418"/>
                <a:ext cx="851416" cy="4866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3" name="Google Shape;103;p16"/>
              <p:cNvSpPr/>
              <p:nvPr/>
            </p:nvSpPr>
            <p:spPr>
              <a:xfrm>
                <a:off x="12781276" y="5094419"/>
                <a:ext cx="783130" cy="2645371"/>
              </a:xfrm>
              <a:custGeom>
                <a:rect b="b" l="l" r="r" t="t"/>
                <a:pathLst>
                  <a:path extrusionOk="0" h="21600" w="21210">
                    <a:moveTo>
                      <a:pt x="8639" y="0"/>
                    </a:moveTo>
                    <a:cubicBezTo>
                      <a:pt x="2616" y="2770"/>
                      <a:pt x="-390" y="6038"/>
                      <a:pt x="40" y="9348"/>
                    </a:cubicBezTo>
                    <a:cubicBezTo>
                      <a:pt x="668" y="14180"/>
                      <a:pt x="8434" y="18675"/>
                      <a:pt x="21210" y="21600"/>
                    </a:cubicBezTo>
                    <a:cubicBezTo>
                      <a:pt x="11878" y="17635"/>
                      <a:pt x="6487" y="12950"/>
                      <a:pt x="5666" y="8094"/>
                    </a:cubicBezTo>
                    <a:cubicBezTo>
                      <a:pt x="5204" y="5365"/>
                      <a:pt x="6208" y="2632"/>
                      <a:pt x="8639" y="0"/>
                    </a:cubicBezTo>
                    <a:close/>
                  </a:path>
                </a:pathLst>
              </a:custGeom>
              <a:solidFill>
                <a:srgbClr val="FFFFFF">
                  <a:alpha val="24705"/>
                </a:srgbClr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4" name="Google Shape;104;p16"/>
              <p:cNvSpPr txBox="1"/>
              <p:nvPr/>
            </p:nvSpPr>
            <p:spPr>
              <a:xfrm>
                <a:off x="13596754" y="7097476"/>
                <a:ext cx="2237331" cy="5334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Barlow SemiBold"/>
                  <a:buNone/>
                </a:pPr>
                <a:r>
                  <a:rPr b="0" i="0" lang="en-GB" sz="1100" u="none" cap="none" strike="noStrike">
                    <a:solidFill>
                      <a:srgbClr val="FFFFFF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rPr>
                  <a:t>Step 03</a:t>
                </a:r>
                <a:endParaRPr sz="500"/>
              </a:p>
            </p:txBody>
          </p:sp>
          <p:sp>
            <p:nvSpPr>
              <p:cNvPr id="105" name="Google Shape;105;p16"/>
              <p:cNvSpPr/>
              <p:nvPr/>
            </p:nvSpPr>
            <p:spPr>
              <a:xfrm>
                <a:off x="17793394" y="4058919"/>
                <a:ext cx="4162095" cy="4162096"/>
              </a:xfrm>
              <a:prstGeom prst="ellipse">
                <a:avLst/>
              </a:prstGeom>
              <a:solidFill>
                <a:srgbClr val="C2A6C1">
                  <a:alpha val="18039"/>
                </a:srgbClr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cxnSp>
            <p:nvCxnSpPr>
              <p:cNvPr id="106" name="Google Shape;106;p16"/>
              <p:cNvCxnSpPr/>
              <p:nvPr/>
            </p:nvCxnSpPr>
            <p:spPr>
              <a:xfrm flipH="1" rot="10800000">
                <a:off x="19874441" y="8326880"/>
                <a:ext cx="1" cy="486627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7D7DB"/>
                </a:solidFill>
                <a:prstDash val="dashDot"/>
                <a:miter lim="400000"/>
                <a:headEnd len="sm" w="sm" type="none"/>
                <a:tailEnd len="sm" w="sm" type="none"/>
              </a:ln>
            </p:spPr>
          </p:cxnSp>
          <p:sp>
            <p:nvSpPr>
              <p:cNvPr id="107" name="Google Shape;107;p16"/>
              <p:cNvSpPr/>
              <p:nvPr/>
            </p:nvSpPr>
            <p:spPr>
              <a:xfrm>
                <a:off x="17793394" y="4058919"/>
                <a:ext cx="4162095" cy="4162096"/>
              </a:xfrm>
              <a:prstGeom prst="ellipse">
                <a:avLst/>
              </a:prstGeom>
              <a:noFill/>
              <a:ln cap="flat" cmpd="sng" w="19050">
                <a:solidFill>
                  <a:schemeClr val="accent4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8" name="Google Shape;108;p16"/>
              <p:cNvSpPr/>
              <p:nvPr/>
            </p:nvSpPr>
            <p:spPr>
              <a:xfrm>
                <a:off x="17793591" y="6128192"/>
                <a:ext cx="4161700" cy="2092649"/>
              </a:xfrm>
              <a:custGeom>
                <a:rect b="b" l="l" r="r" t="t"/>
                <a:pathLst>
                  <a:path extrusionOk="0" h="19688" w="21569">
                    <a:moveTo>
                      <a:pt x="0" y="0"/>
                    </a:moveTo>
                    <a:cubicBezTo>
                      <a:pt x="-16" y="5048"/>
                      <a:pt x="1035" y="10102"/>
                      <a:pt x="3157" y="13954"/>
                    </a:cubicBezTo>
                    <a:cubicBezTo>
                      <a:pt x="7369" y="21600"/>
                      <a:pt x="14199" y="21600"/>
                      <a:pt x="18411" y="13954"/>
                    </a:cubicBezTo>
                    <a:cubicBezTo>
                      <a:pt x="20533" y="10102"/>
                      <a:pt x="21584" y="5048"/>
                      <a:pt x="21568" y="0"/>
                    </a:cubicBezTo>
                    <a:cubicBezTo>
                      <a:pt x="17990" y="796"/>
                      <a:pt x="14389" y="1195"/>
                      <a:pt x="10784" y="1195"/>
                    </a:cubicBezTo>
                    <a:cubicBezTo>
                      <a:pt x="7179" y="1195"/>
                      <a:pt x="3578" y="796"/>
                      <a:pt x="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9" name="Google Shape;109;p16"/>
              <p:cNvSpPr txBox="1"/>
              <p:nvPr/>
            </p:nvSpPr>
            <p:spPr>
              <a:xfrm>
                <a:off x="18252406" y="9071947"/>
                <a:ext cx="3244070" cy="5334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D3640"/>
                  </a:buClr>
                  <a:buSzPts val="1100"/>
                  <a:buFont typeface="Barlow SemiBold"/>
                  <a:buNone/>
                </a:pPr>
                <a:r>
                  <a:rPr b="0" i="0" lang="en-GB" sz="1100" u="none" cap="none" strike="noStrike">
                    <a:solidFill>
                      <a:srgbClr val="2D3640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rPr>
                  <a:t>Placeholder text</a:t>
                </a:r>
                <a:endParaRPr sz="500"/>
              </a:p>
            </p:txBody>
          </p:sp>
          <p:sp>
            <p:nvSpPr>
              <p:cNvPr id="110" name="Google Shape;110;p16"/>
              <p:cNvSpPr txBox="1"/>
              <p:nvPr/>
            </p:nvSpPr>
            <p:spPr>
              <a:xfrm>
                <a:off x="18100642" y="9711388"/>
                <a:ext cx="3547601" cy="1625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8C8F98"/>
                  </a:buClr>
                  <a:buSzPts val="900"/>
                  <a:buFont typeface="Barlow Medium"/>
                  <a:buNone/>
                </a:pPr>
                <a:r>
                  <a:rPr b="0" i="0" lang="en-GB" sz="900" u="none" cap="none" strike="noStrike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Lorem Ipsum is simply dummy text of the printing and typesetting industry. Lorem Ipsum</a:t>
                </a:r>
                <a:endParaRPr sz="500"/>
              </a:p>
            </p:txBody>
          </p:sp>
          <p:sp>
            <p:nvSpPr>
              <p:cNvPr id="111" name="Google Shape;111;p16"/>
              <p:cNvSpPr/>
              <p:nvPr/>
            </p:nvSpPr>
            <p:spPr>
              <a:xfrm>
                <a:off x="17790748" y="5469466"/>
                <a:ext cx="4167387" cy="1316303"/>
              </a:xfrm>
              <a:prstGeom prst="ellipse">
                <a:avLst/>
              </a:prstGeom>
              <a:solidFill>
                <a:srgbClr val="D8AFD0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2" name="Google Shape;112;p16"/>
              <p:cNvSpPr/>
              <p:nvPr/>
            </p:nvSpPr>
            <p:spPr>
              <a:xfrm>
                <a:off x="18903880" y="4167811"/>
                <a:ext cx="1941123" cy="1109449"/>
              </a:xfrm>
              <a:prstGeom prst="ellipse">
                <a:avLst/>
              </a:prstGeom>
              <a:gradFill>
                <a:gsLst>
                  <a:gs pos="0">
                    <a:srgbClr val="FFFFFF">
                      <a:alpha val="68627"/>
                    </a:srgbClr>
                  </a:gs>
                  <a:gs pos="24530">
                    <a:srgbClr val="FFFFFF">
                      <a:alpha val="68627"/>
                    </a:srgbClr>
                  </a:gs>
                  <a:gs pos="100000">
                    <a:srgbClr val="EBD7E7"/>
                  </a:gs>
                </a:gsLst>
                <a:path path="circle">
                  <a:fillToRect b="50%" l="50%" r="50%" t="50%"/>
                </a:path>
                <a:tileRect/>
              </a:gra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3" name="Google Shape;113;p16"/>
              <p:cNvSpPr/>
              <p:nvPr/>
            </p:nvSpPr>
            <p:spPr>
              <a:xfrm>
                <a:off x="19448733" y="4176418"/>
                <a:ext cx="851416" cy="4866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4" name="Google Shape;114;p16"/>
              <p:cNvSpPr/>
              <p:nvPr/>
            </p:nvSpPr>
            <p:spPr>
              <a:xfrm>
                <a:off x="17940298" y="5094419"/>
                <a:ext cx="783130" cy="2645371"/>
              </a:xfrm>
              <a:custGeom>
                <a:rect b="b" l="l" r="r" t="t"/>
                <a:pathLst>
                  <a:path extrusionOk="0" h="21600" w="21210">
                    <a:moveTo>
                      <a:pt x="8639" y="0"/>
                    </a:moveTo>
                    <a:cubicBezTo>
                      <a:pt x="2616" y="2770"/>
                      <a:pt x="-390" y="6038"/>
                      <a:pt x="40" y="9348"/>
                    </a:cubicBezTo>
                    <a:cubicBezTo>
                      <a:pt x="668" y="14180"/>
                      <a:pt x="8434" y="18675"/>
                      <a:pt x="21210" y="21600"/>
                    </a:cubicBezTo>
                    <a:cubicBezTo>
                      <a:pt x="11878" y="17635"/>
                      <a:pt x="6487" y="12950"/>
                      <a:pt x="5666" y="8094"/>
                    </a:cubicBezTo>
                    <a:cubicBezTo>
                      <a:pt x="5204" y="5365"/>
                      <a:pt x="6208" y="2632"/>
                      <a:pt x="8639" y="0"/>
                    </a:cubicBezTo>
                    <a:close/>
                  </a:path>
                </a:pathLst>
              </a:custGeom>
              <a:solidFill>
                <a:srgbClr val="FFFFFF">
                  <a:alpha val="24705"/>
                </a:srgbClr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5" name="Google Shape;115;p16"/>
              <p:cNvSpPr txBox="1"/>
              <p:nvPr/>
            </p:nvSpPr>
            <p:spPr>
              <a:xfrm>
                <a:off x="18755777" y="7097476"/>
                <a:ext cx="2237331" cy="5334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Barlow SemiBold"/>
                  <a:buNone/>
                </a:pPr>
                <a:r>
                  <a:rPr b="0" i="0" lang="en-GB" sz="1100" u="none" cap="none" strike="noStrike">
                    <a:solidFill>
                      <a:srgbClr val="FFFFFF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rPr>
                  <a:t>Step 04</a:t>
                </a:r>
                <a:endParaRPr sz="500"/>
              </a:p>
            </p:txBody>
          </p:sp>
          <p:sp>
            <p:nvSpPr>
              <p:cNvPr id="116" name="Google Shape;116;p16"/>
              <p:cNvSpPr/>
              <p:nvPr/>
            </p:nvSpPr>
            <p:spPr>
              <a:xfrm>
                <a:off x="9331388" y="5058629"/>
                <a:ext cx="599568" cy="737913"/>
              </a:xfrm>
              <a:custGeom>
                <a:rect b="b" l="l" r="r" t="t"/>
                <a:pathLst>
                  <a:path extrusionOk="0" h="21500" w="20923">
                    <a:moveTo>
                      <a:pt x="13944" y="15082"/>
                    </a:moveTo>
                    <a:cubicBezTo>
                      <a:pt x="14769" y="15903"/>
                      <a:pt x="15087" y="17000"/>
                      <a:pt x="14801" y="18045"/>
                    </a:cubicBezTo>
                    <a:cubicBezTo>
                      <a:pt x="14467" y="18995"/>
                      <a:pt x="13663" y="19782"/>
                      <a:pt x="12591" y="20207"/>
                    </a:cubicBezTo>
                    <a:cubicBezTo>
                      <a:pt x="12249" y="20346"/>
                      <a:pt x="12057" y="20656"/>
                      <a:pt x="12119" y="20969"/>
                    </a:cubicBezTo>
                    <a:cubicBezTo>
                      <a:pt x="12193" y="21289"/>
                      <a:pt x="12538" y="21515"/>
                      <a:pt x="12928" y="21498"/>
                    </a:cubicBezTo>
                    <a:cubicBezTo>
                      <a:pt x="15665" y="21380"/>
                      <a:pt x="18149" y="20123"/>
                      <a:pt x="19541" y="18152"/>
                    </a:cubicBezTo>
                    <a:cubicBezTo>
                      <a:pt x="20865" y="16229"/>
                      <a:pt x="21256" y="13956"/>
                      <a:pt x="20634" y="11800"/>
                    </a:cubicBezTo>
                    <a:cubicBezTo>
                      <a:pt x="20032" y="9698"/>
                      <a:pt x="18774" y="7768"/>
                      <a:pt x="16986" y="6205"/>
                    </a:cubicBezTo>
                    <a:cubicBezTo>
                      <a:pt x="16680" y="5937"/>
                      <a:pt x="16170" y="5926"/>
                      <a:pt x="15848" y="6182"/>
                    </a:cubicBezTo>
                    <a:cubicBezTo>
                      <a:pt x="15797" y="6222"/>
                      <a:pt x="15753" y="6268"/>
                      <a:pt x="15716" y="6318"/>
                    </a:cubicBezTo>
                    <a:cubicBezTo>
                      <a:pt x="15290" y="6864"/>
                      <a:pt x="14755" y="7345"/>
                      <a:pt x="14135" y="7741"/>
                    </a:cubicBezTo>
                    <a:cubicBezTo>
                      <a:pt x="13412" y="4747"/>
                      <a:pt x="11456" y="2060"/>
                      <a:pt x="8606" y="147"/>
                    </a:cubicBezTo>
                    <a:cubicBezTo>
                      <a:pt x="8258" y="-85"/>
                      <a:pt x="7752" y="-38"/>
                      <a:pt x="7475" y="252"/>
                    </a:cubicBezTo>
                    <a:cubicBezTo>
                      <a:pt x="7427" y="302"/>
                      <a:pt x="7388" y="357"/>
                      <a:pt x="7359" y="415"/>
                    </a:cubicBezTo>
                    <a:cubicBezTo>
                      <a:pt x="5389" y="4399"/>
                      <a:pt x="1463" y="7118"/>
                      <a:pt x="237" y="11367"/>
                    </a:cubicBezTo>
                    <a:cubicBezTo>
                      <a:pt x="-344" y="13580"/>
                      <a:pt x="152" y="15895"/>
                      <a:pt x="1617" y="17803"/>
                    </a:cubicBezTo>
                    <a:cubicBezTo>
                      <a:pt x="2985" y="19515"/>
                      <a:pt x="4497" y="20961"/>
                      <a:pt x="6853" y="21478"/>
                    </a:cubicBezTo>
                    <a:cubicBezTo>
                      <a:pt x="6920" y="21492"/>
                      <a:pt x="6990" y="21500"/>
                      <a:pt x="7059" y="21500"/>
                    </a:cubicBezTo>
                    <a:cubicBezTo>
                      <a:pt x="7503" y="21500"/>
                      <a:pt x="7863" y="21199"/>
                      <a:pt x="7863" y="20828"/>
                    </a:cubicBezTo>
                    <a:cubicBezTo>
                      <a:pt x="7863" y="20691"/>
                      <a:pt x="7813" y="20558"/>
                      <a:pt x="7720" y="20445"/>
                    </a:cubicBezTo>
                    <a:cubicBezTo>
                      <a:pt x="6847" y="19396"/>
                      <a:pt x="6069" y="18362"/>
                      <a:pt x="6116" y="17228"/>
                    </a:cubicBezTo>
                    <a:cubicBezTo>
                      <a:pt x="6160" y="16688"/>
                      <a:pt x="6350" y="16163"/>
                      <a:pt x="6670" y="15693"/>
                    </a:cubicBezTo>
                    <a:cubicBezTo>
                      <a:pt x="6925" y="15293"/>
                      <a:pt x="7235" y="14918"/>
                      <a:pt x="7594" y="14578"/>
                    </a:cubicBezTo>
                    <a:cubicBezTo>
                      <a:pt x="7840" y="14346"/>
                      <a:pt x="8108" y="14127"/>
                      <a:pt x="8376" y="13906"/>
                    </a:cubicBezTo>
                    <a:cubicBezTo>
                      <a:pt x="8799" y="13576"/>
                      <a:pt x="9194" y="13220"/>
                      <a:pt x="9557" y="12843"/>
                    </a:cubicBezTo>
                    <a:cubicBezTo>
                      <a:pt x="11283" y="13800"/>
                      <a:pt x="12414" y="15345"/>
                      <a:pt x="12649" y="17064"/>
                    </a:cubicBezTo>
                    <a:cubicBezTo>
                      <a:pt x="13307" y="16526"/>
                      <a:pt x="13759" y="15836"/>
                      <a:pt x="13944" y="1508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7" name="Google Shape;117;p16"/>
              <p:cNvSpPr/>
              <p:nvPr/>
            </p:nvSpPr>
            <p:spPr>
              <a:xfrm>
                <a:off x="14426347" y="5065061"/>
                <a:ext cx="725050" cy="725050"/>
              </a:xfrm>
              <a:custGeom>
                <a:rect b="b" l="l" r="r" t="t"/>
                <a:pathLst>
                  <a:path extrusionOk="0" h="21600" w="21600">
                    <a:moveTo>
                      <a:pt x="19161" y="14657"/>
                    </a:moveTo>
                    <a:lnTo>
                      <a:pt x="15485" y="12986"/>
                    </a:lnTo>
                    <a:cubicBezTo>
                      <a:pt x="15041" y="12783"/>
                      <a:pt x="14658" y="12465"/>
                      <a:pt x="14378" y="12065"/>
                    </a:cubicBezTo>
                    <a:cubicBezTo>
                      <a:pt x="14077" y="11638"/>
                      <a:pt x="14055" y="11075"/>
                      <a:pt x="14320" y="10626"/>
                    </a:cubicBezTo>
                    <a:cubicBezTo>
                      <a:pt x="15114" y="9241"/>
                      <a:pt x="15530" y="7671"/>
                      <a:pt x="15525" y="6075"/>
                    </a:cubicBezTo>
                    <a:cubicBezTo>
                      <a:pt x="15525" y="3052"/>
                      <a:pt x="14064" y="0"/>
                      <a:pt x="10800" y="0"/>
                    </a:cubicBezTo>
                    <a:cubicBezTo>
                      <a:pt x="7536" y="0"/>
                      <a:pt x="6075" y="3052"/>
                      <a:pt x="6075" y="6075"/>
                    </a:cubicBezTo>
                    <a:cubicBezTo>
                      <a:pt x="6071" y="7672"/>
                      <a:pt x="6487" y="9241"/>
                      <a:pt x="7282" y="10626"/>
                    </a:cubicBezTo>
                    <a:cubicBezTo>
                      <a:pt x="7547" y="11075"/>
                      <a:pt x="7525" y="11638"/>
                      <a:pt x="7225" y="12065"/>
                    </a:cubicBezTo>
                    <a:cubicBezTo>
                      <a:pt x="6943" y="12465"/>
                      <a:pt x="6560" y="12784"/>
                      <a:pt x="6115" y="12986"/>
                    </a:cubicBezTo>
                    <a:lnTo>
                      <a:pt x="2439" y="14657"/>
                    </a:lnTo>
                    <a:cubicBezTo>
                      <a:pt x="955" y="15334"/>
                      <a:pt x="2" y="16813"/>
                      <a:pt x="0" y="18444"/>
                    </a:cubicBezTo>
                    <a:lnTo>
                      <a:pt x="0" y="19575"/>
                    </a:lnTo>
                    <a:cubicBezTo>
                      <a:pt x="0" y="21248"/>
                      <a:pt x="5873" y="21600"/>
                      <a:pt x="10800" y="21600"/>
                    </a:cubicBezTo>
                    <a:cubicBezTo>
                      <a:pt x="15728" y="21600"/>
                      <a:pt x="21600" y="21248"/>
                      <a:pt x="21600" y="19575"/>
                    </a:cubicBezTo>
                    <a:lnTo>
                      <a:pt x="21600" y="18444"/>
                    </a:lnTo>
                    <a:cubicBezTo>
                      <a:pt x="21598" y="16813"/>
                      <a:pt x="20645" y="15334"/>
                      <a:pt x="19161" y="1465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8" name="Google Shape;118;p16"/>
              <p:cNvSpPr/>
              <p:nvPr/>
            </p:nvSpPr>
            <p:spPr>
              <a:xfrm>
                <a:off x="19646786" y="5030766"/>
                <a:ext cx="521323" cy="758572"/>
              </a:xfrm>
              <a:custGeom>
                <a:rect b="b" l="l" r="r" t="t"/>
                <a:pathLst>
                  <a:path extrusionOk="0" h="20883" w="19676">
                    <a:moveTo>
                      <a:pt x="2878" y="12247"/>
                    </a:moveTo>
                    <a:cubicBezTo>
                      <a:pt x="-962" y="9443"/>
                      <a:pt x="-959" y="4900"/>
                      <a:pt x="2885" y="2099"/>
                    </a:cubicBezTo>
                    <a:cubicBezTo>
                      <a:pt x="6728" y="-702"/>
                      <a:pt x="12957" y="-700"/>
                      <a:pt x="16798" y="2104"/>
                    </a:cubicBezTo>
                    <a:cubicBezTo>
                      <a:pt x="20638" y="4907"/>
                      <a:pt x="20635" y="9451"/>
                      <a:pt x="16791" y="12252"/>
                    </a:cubicBezTo>
                    <a:cubicBezTo>
                      <a:pt x="16775" y="12264"/>
                      <a:pt x="16758" y="12276"/>
                      <a:pt x="16741" y="12288"/>
                    </a:cubicBezTo>
                    <a:cubicBezTo>
                      <a:pt x="16191" y="12688"/>
                      <a:pt x="15771" y="13173"/>
                      <a:pt x="15513" y="13706"/>
                    </a:cubicBezTo>
                    <a:lnTo>
                      <a:pt x="4159" y="13706"/>
                    </a:lnTo>
                    <a:cubicBezTo>
                      <a:pt x="3884" y="13157"/>
                      <a:pt x="3446" y="12659"/>
                      <a:pt x="2878" y="12247"/>
                    </a:cubicBezTo>
                    <a:close/>
                    <a:moveTo>
                      <a:pt x="15205" y="15011"/>
                    </a:moveTo>
                    <a:lnTo>
                      <a:pt x="4473" y="15011"/>
                    </a:lnTo>
                    <a:cubicBezTo>
                      <a:pt x="3979" y="15011"/>
                      <a:pt x="3579" y="15303"/>
                      <a:pt x="3579" y="15663"/>
                    </a:cubicBezTo>
                    <a:cubicBezTo>
                      <a:pt x="3579" y="16024"/>
                      <a:pt x="3979" y="16316"/>
                      <a:pt x="4473" y="16316"/>
                    </a:cubicBezTo>
                    <a:lnTo>
                      <a:pt x="4473" y="18111"/>
                    </a:lnTo>
                    <a:cubicBezTo>
                      <a:pt x="4469" y="18870"/>
                      <a:pt x="5103" y="19554"/>
                      <a:pt x="6071" y="19833"/>
                    </a:cubicBezTo>
                    <a:lnTo>
                      <a:pt x="9507" y="20836"/>
                    </a:lnTo>
                    <a:cubicBezTo>
                      <a:pt x="9720" y="20898"/>
                      <a:pt x="9958" y="20898"/>
                      <a:pt x="10171" y="20836"/>
                    </a:cubicBezTo>
                    <a:lnTo>
                      <a:pt x="13607" y="19833"/>
                    </a:lnTo>
                    <a:cubicBezTo>
                      <a:pt x="14575" y="19554"/>
                      <a:pt x="15209" y="18870"/>
                      <a:pt x="15205" y="18111"/>
                    </a:cubicBezTo>
                    <a:lnTo>
                      <a:pt x="15205" y="16316"/>
                    </a:lnTo>
                    <a:cubicBezTo>
                      <a:pt x="15699" y="16316"/>
                      <a:pt x="16100" y="16024"/>
                      <a:pt x="16100" y="15663"/>
                    </a:cubicBezTo>
                    <a:cubicBezTo>
                      <a:pt x="16100" y="15303"/>
                      <a:pt x="15699" y="15011"/>
                      <a:pt x="15205" y="15011"/>
                    </a:cubicBezTo>
                    <a:close/>
                    <a:moveTo>
                      <a:pt x="4473" y="7183"/>
                    </a:moveTo>
                    <a:cubicBezTo>
                      <a:pt x="4473" y="7010"/>
                      <a:pt x="4488" y="6837"/>
                      <a:pt x="4519" y="6665"/>
                    </a:cubicBezTo>
                    <a:cubicBezTo>
                      <a:pt x="4584" y="6308"/>
                      <a:pt x="4240" y="5980"/>
                      <a:pt x="3750" y="5933"/>
                    </a:cubicBezTo>
                    <a:cubicBezTo>
                      <a:pt x="3260" y="5886"/>
                      <a:pt x="2811" y="6137"/>
                      <a:pt x="2746" y="6494"/>
                    </a:cubicBezTo>
                    <a:cubicBezTo>
                      <a:pt x="2705" y="6722"/>
                      <a:pt x="2684" y="6953"/>
                      <a:pt x="2684" y="7183"/>
                    </a:cubicBezTo>
                    <a:cubicBezTo>
                      <a:pt x="2684" y="7543"/>
                      <a:pt x="3085" y="7835"/>
                      <a:pt x="3579" y="7835"/>
                    </a:cubicBezTo>
                    <a:cubicBezTo>
                      <a:pt x="4073" y="7835"/>
                      <a:pt x="4473" y="7543"/>
                      <a:pt x="4473" y="7183"/>
                    </a:cubicBezTo>
                    <a:close/>
                    <a:moveTo>
                      <a:pt x="6145" y="4343"/>
                    </a:moveTo>
                    <a:cubicBezTo>
                      <a:pt x="7141" y="3652"/>
                      <a:pt x="8464" y="3267"/>
                      <a:pt x="9839" y="3269"/>
                    </a:cubicBezTo>
                    <a:cubicBezTo>
                      <a:pt x="10333" y="3269"/>
                      <a:pt x="10734" y="2977"/>
                      <a:pt x="10734" y="2617"/>
                    </a:cubicBezTo>
                    <a:cubicBezTo>
                      <a:pt x="10734" y="2256"/>
                      <a:pt x="10333" y="1964"/>
                      <a:pt x="9839" y="1964"/>
                    </a:cubicBezTo>
                    <a:cubicBezTo>
                      <a:pt x="8005" y="1962"/>
                      <a:pt x="6241" y="2476"/>
                      <a:pt x="4914" y="3399"/>
                    </a:cubicBezTo>
                    <a:cubicBezTo>
                      <a:pt x="4539" y="3634"/>
                      <a:pt x="4497" y="4046"/>
                      <a:pt x="4819" y="4319"/>
                    </a:cubicBezTo>
                    <a:cubicBezTo>
                      <a:pt x="5141" y="4592"/>
                      <a:pt x="5706" y="4623"/>
                      <a:pt x="6080" y="4388"/>
                    </a:cubicBezTo>
                    <a:cubicBezTo>
                      <a:pt x="6103" y="4374"/>
                      <a:pt x="6125" y="4359"/>
                      <a:pt x="6145" y="434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