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14" autoAdjust="0"/>
    <p:restoredTop sz="94660"/>
  </p:normalViewPr>
  <p:slideViewPr>
    <p:cSldViewPr snapToGrid="0" showGuides="1">
      <p:cViewPr varScale="1">
        <p:scale>
          <a:sx n="52" d="100"/>
          <a:sy n="52" d="100"/>
        </p:scale>
        <p:origin x="4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9532149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3965262" y="1024628"/>
            <a:ext cx="19255393" cy="10322550"/>
            <a:chOff x="3965262" y="1024628"/>
            <a:chExt cx="19255393" cy="10322550"/>
          </a:xfrm>
        </p:grpSpPr>
        <p:grpSp>
          <p:nvGrpSpPr>
            <p:cNvPr id="31" name="Group"/>
            <p:cNvGrpSpPr/>
            <p:nvPr/>
          </p:nvGrpSpPr>
          <p:grpSpPr>
            <a:xfrm>
              <a:off x="19976585" y="1024628"/>
              <a:ext cx="3244070" cy="682285"/>
              <a:chOff x="0" y="0"/>
              <a:chExt cx="3244069" cy="682283"/>
            </a:xfrm>
          </p:grpSpPr>
          <p:sp>
            <p:nvSpPr>
              <p:cNvPr id="29" name="Template by HiSlide.io"/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30" name="PowerPoint - Keynote - Google Slides"/>
              <p:cNvSpPr txBox="1"/>
              <p:nvPr/>
            </p:nvSpPr>
            <p:spPr>
              <a:xfrm>
                <a:off x="0" y="415583"/>
                <a:ext cx="3219755" cy="2667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  <p:sp>
          <p:nvSpPr>
            <p:cNvPr id="32" name="Circle"/>
            <p:cNvSpPr/>
            <p:nvPr/>
          </p:nvSpPr>
          <p:spPr>
            <a:xfrm>
              <a:off x="19148736" y="3713064"/>
              <a:ext cx="1270001" cy="127000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" name="Shape"/>
            <p:cNvSpPr/>
            <p:nvPr/>
          </p:nvSpPr>
          <p:spPr>
            <a:xfrm>
              <a:off x="19781946" y="3713034"/>
              <a:ext cx="636684" cy="6315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" y="0"/>
                  </a:moveTo>
                  <a:cubicBezTo>
                    <a:pt x="41" y="0"/>
                    <a:pt x="20" y="2"/>
                    <a:pt x="0" y="2"/>
                  </a:cubicBezTo>
                  <a:lnTo>
                    <a:pt x="0" y="21600"/>
                  </a:lnTo>
                  <a:lnTo>
                    <a:pt x="21600" y="21507"/>
                  </a:lnTo>
                  <a:cubicBezTo>
                    <a:pt x="21547" y="16019"/>
                    <a:pt x="19446" y="10547"/>
                    <a:pt x="15293" y="6361"/>
                  </a:cubicBezTo>
                  <a:cubicBezTo>
                    <a:pt x="11086" y="2120"/>
                    <a:pt x="5574" y="0"/>
                    <a:pt x="61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4" name="Circle"/>
            <p:cNvSpPr/>
            <p:nvPr/>
          </p:nvSpPr>
          <p:spPr>
            <a:xfrm>
              <a:off x="19148736" y="5834435"/>
              <a:ext cx="1269994" cy="1270001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5" name="Shape"/>
            <p:cNvSpPr/>
            <p:nvPr/>
          </p:nvSpPr>
          <p:spPr>
            <a:xfrm>
              <a:off x="19781910" y="5834359"/>
              <a:ext cx="636827" cy="1269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4" h="21596" extrusionOk="0">
                  <a:moveTo>
                    <a:pt x="56" y="0"/>
                  </a:moveTo>
                  <a:cubicBezTo>
                    <a:pt x="37" y="0"/>
                    <a:pt x="19" y="1"/>
                    <a:pt x="0" y="1"/>
                  </a:cubicBezTo>
                  <a:lnTo>
                    <a:pt x="0" y="10717"/>
                  </a:lnTo>
                  <a:lnTo>
                    <a:pt x="29" y="21596"/>
                  </a:lnTo>
                  <a:cubicBezTo>
                    <a:pt x="5061" y="21600"/>
                    <a:pt x="10096" y="20546"/>
                    <a:pt x="13935" y="18434"/>
                  </a:cubicBezTo>
                  <a:cubicBezTo>
                    <a:pt x="21600" y="14217"/>
                    <a:pt x="21600" y="7380"/>
                    <a:pt x="13935" y="3163"/>
                  </a:cubicBezTo>
                  <a:cubicBezTo>
                    <a:pt x="10103" y="1054"/>
                    <a:pt x="5079" y="0"/>
                    <a:pt x="56" y="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6" name="Circle"/>
            <p:cNvSpPr/>
            <p:nvPr/>
          </p:nvSpPr>
          <p:spPr>
            <a:xfrm>
              <a:off x="19148736" y="7955838"/>
              <a:ext cx="1269993" cy="1269953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7" name="Shape"/>
            <p:cNvSpPr/>
            <p:nvPr/>
          </p:nvSpPr>
          <p:spPr>
            <a:xfrm>
              <a:off x="19148877" y="7955806"/>
              <a:ext cx="1269860" cy="1270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76" h="20595" extrusionOk="0">
                  <a:moveTo>
                    <a:pt x="10286" y="0"/>
                  </a:moveTo>
                  <a:cubicBezTo>
                    <a:pt x="10276" y="0"/>
                    <a:pt x="10267" y="1"/>
                    <a:pt x="10257" y="1"/>
                  </a:cubicBezTo>
                  <a:lnTo>
                    <a:pt x="10257" y="10213"/>
                  </a:lnTo>
                  <a:lnTo>
                    <a:pt x="0" y="10218"/>
                  </a:lnTo>
                  <a:cubicBezTo>
                    <a:pt x="-20" y="12880"/>
                    <a:pt x="982" y="15548"/>
                    <a:pt x="3011" y="17579"/>
                  </a:cubicBezTo>
                  <a:cubicBezTo>
                    <a:pt x="7029" y="21600"/>
                    <a:pt x="13544" y="21600"/>
                    <a:pt x="17562" y="17579"/>
                  </a:cubicBezTo>
                  <a:cubicBezTo>
                    <a:pt x="21580" y="13558"/>
                    <a:pt x="21580" y="7038"/>
                    <a:pt x="17562" y="3017"/>
                  </a:cubicBezTo>
                  <a:cubicBezTo>
                    <a:pt x="15553" y="1006"/>
                    <a:pt x="12919" y="0"/>
                    <a:pt x="10286" y="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pSp>
          <p:nvGrpSpPr>
            <p:cNvPr id="40" name="Group"/>
            <p:cNvGrpSpPr/>
            <p:nvPr/>
          </p:nvGrpSpPr>
          <p:grpSpPr>
            <a:xfrm>
              <a:off x="15352869" y="3713064"/>
              <a:ext cx="1270001" cy="1270001"/>
              <a:chOff x="0" y="0"/>
              <a:chExt cx="1270000" cy="1270000"/>
            </a:xfrm>
          </p:grpSpPr>
          <p:sp>
            <p:nvSpPr>
              <p:cNvPr id="38" name="Circle"/>
              <p:cNvSpPr/>
              <p:nvPr/>
            </p:nvSpPr>
            <p:spPr>
              <a:xfrm>
                <a:off x="0" y="0"/>
                <a:ext cx="1270000" cy="12700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9" name="Shape"/>
              <p:cNvSpPr/>
              <p:nvPr/>
            </p:nvSpPr>
            <p:spPr>
              <a:xfrm>
                <a:off x="633173" y="27"/>
                <a:ext cx="597837" cy="6317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5" y="0"/>
                    </a:moveTo>
                    <a:cubicBezTo>
                      <a:pt x="43" y="0"/>
                      <a:pt x="22" y="2"/>
                      <a:pt x="0" y="2"/>
                    </a:cubicBezTo>
                    <a:lnTo>
                      <a:pt x="0" y="21600"/>
                    </a:lnTo>
                    <a:lnTo>
                      <a:pt x="21600" y="14223"/>
                    </a:lnTo>
                    <a:cubicBezTo>
                      <a:pt x="20488" y="11354"/>
                      <a:pt x="18722" y="8661"/>
                      <a:pt x="16289" y="6359"/>
                    </a:cubicBezTo>
                    <a:cubicBezTo>
                      <a:pt x="11809" y="2119"/>
                      <a:pt x="5937" y="0"/>
                      <a:pt x="6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41" name="Circle"/>
            <p:cNvSpPr/>
            <p:nvPr/>
          </p:nvSpPr>
          <p:spPr>
            <a:xfrm>
              <a:off x="15352869" y="5834447"/>
              <a:ext cx="1270001" cy="1269989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2" name="Shape"/>
            <p:cNvSpPr/>
            <p:nvPr/>
          </p:nvSpPr>
          <p:spPr>
            <a:xfrm>
              <a:off x="15986031" y="5834435"/>
              <a:ext cx="636832" cy="1233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4" h="21600" extrusionOk="0">
                  <a:moveTo>
                    <a:pt x="58" y="0"/>
                  </a:moveTo>
                  <a:cubicBezTo>
                    <a:pt x="38" y="0"/>
                    <a:pt x="19" y="1"/>
                    <a:pt x="0" y="1"/>
                  </a:cubicBezTo>
                  <a:lnTo>
                    <a:pt x="0" y="11042"/>
                  </a:lnTo>
                  <a:lnTo>
                    <a:pt x="6607" y="21600"/>
                  </a:lnTo>
                  <a:cubicBezTo>
                    <a:pt x="9283" y="21065"/>
                    <a:pt x="11795" y="20191"/>
                    <a:pt x="13935" y="18979"/>
                  </a:cubicBezTo>
                  <a:cubicBezTo>
                    <a:pt x="21600" y="14637"/>
                    <a:pt x="21600" y="7598"/>
                    <a:pt x="13935" y="3256"/>
                  </a:cubicBezTo>
                  <a:cubicBezTo>
                    <a:pt x="10103" y="1085"/>
                    <a:pt x="5081" y="0"/>
                    <a:pt x="58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4" name="Circle"/>
            <p:cNvSpPr/>
            <p:nvPr/>
          </p:nvSpPr>
          <p:spPr>
            <a:xfrm>
              <a:off x="15352869" y="7955839"/>
              <a:ext cx="1269991" cy="1269953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5" name="Shape"/>
            <p:cNvSpPr/>
            <p:nvPr/>
          </p:nvSpPr>
          <p:spPr>
            <a:xfrm>
              <a:off x="15375752" y="7955806"/>
              <a:ext cx="1247118" cy="1270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77" h="20595" extrusionOk="0">
                  <a:moveTo>
                    <a:pt x="10099" y="0"/>
                  </a:moveTo>
                  <a:cubicBezTo>
                    <a:pt x="10089" y="0"/>
                    <a:pt x="10080" y="1"/>
                    <a:pt x="10070" y="1"/>
                  </a:cubicBezTo>
                  <a:lnTo>
                    <a:pt x="10070" y="10215"/>
                  </a:lnTo>
                  <a:lnTo>
                    <a:pt x="0" y="13034"/>
                  </a:lnTo>
                  <a:cubicBezTo>
                    <a:pt x="465" y="14698"/>
                    <a:pt x="1361" y="16271"/>
                    <a:pt x="2691" y="17579"/>
                  </a:cubicBezTo>
                  <a:cubicBezTo>
                    <a:pt x="6783" y="21600"/>
                    <a:pt x="13417" y="21600"/>
                    <a:pt x="17508" y="17579"/>
                  </a:cubicBezTo>
                  <a:cubicBezTo>
                    <a:pt x="21600" y="13558"/>
                    <a:pt x="21600" y="7038"/>
                    <a:pt x="17508" y="3017"/>
                  </a:cubicBezTo>
                  <a:cubicBezTo>
                    <a:pt x="15463" y="1006"/>
                    <a:pt x="12781" y="0"/>
                    <a:pt x="10099" y="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6" name="Circle"/>
            <p:cNvSpPr/>
            <p:nvPr/>
          </p:nvSpPr>
          <p:spPr>
            <a:xfrm>
              <a:off x="15352856" y="10077177"/>
              <a:ext cx="1269988" cy="1270001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7" name="Shape"/>
            <p:cNvSpPr/>
            <p:nvPr/>
          </p:nvSpPr>
          <p:spPr>
            <a:xfrm>
              <a:off x="15352909" y="10077114"/>
              <a:ext cx="1269982" cy="12699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40" y="0"/>
                  </a:moveTo>
                  <a:cubicBezTo>
                    <a:pt x="9830" y="0"/>
                    <a:pt x="9820" y="1"/>
                    <a:pt x="9811" y="1"/>
                  </a:cubicBezTo>
                  <a:lnTo>
                    <a:pt x="9811" y="10212"/>
                  </a:lnTo>
                  <a:lnTo>
                    <a:pt x="7208" y="376"/>
                  </a:lnTo>
                  <a:cubicBezTo>
                    <a:pt x="5623" y="835"/>
                    <a:pt x="4127" y="1713"/>
                    <a:pt x="2882" y="3016"/>
                  </a:cubicBezTo>
                  <a:cubicBezTo>
                    <a:pt x="-961" y="7037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7"/>
                    <a:pt x="16796" y="3016"/>
                  </a:cubicBezTo>
                  <a:cubicBezTo>
                    <a:pt x="14875" y="1005"/>
                    <a:pt x="12358" y="0"/>
                    <a:pt x="9840" y="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8" name="Circle"/>
            <p:cNvSpPr/>
            <p:nvPr/>
          </p:nvSpPr>
          <p:spPr>
            <a:xfrm>
              <a:off x="19148752" y="10077177"/>
              <a:ext cx="1269987" cy="1270001"/>
            </a:xfrm>
            <a:prstGeom prst="ellipse">
              <a:avLst/>
            </a:pr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9" name="Harvey Ball Templates"/>
            <p:cNvSpPr txBox="1"/>
            <p:nvPr/>
          </p:nvSpPr>
          <p:spPr>
            <a:xfrm>
              <a:off x="8915955" y="2061594"/>
              <a:ext cx="6552089" cy="8001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4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/>
                <a:t>Harvey Ball Templates</a:t>
              </a:r>
            </a:p>
          </p:txBody>
        </p:sp>
        <p:sp>
          <p:nvSpPr>
            <p:cNvPr id="50" name="5%"/>
            <p:cNvSpPr txBox="1"/>
            <p:nvPr/>
          </p:nvSpPr>
          <p:spPr>
            <a:xfrm>
              <a:off x="5533566" y="4106764"/>
              <a:ext cx="1027688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5%</a:t>
              </a:r>
            </a:p>
          </p:txBody>
        </p:sp>
        <p:sp>
          <p:nvSpPr>
            <p:cNvPr id="51" name="10%"/>
            <p:cNvSpPr txBox="1"/>
            <p:nvPr/>
          </p:nvSpPr>
          <p:spPr>
            <a:xfrm>
              <a:off x="9322315" y="4106764"/>
              <a:ext cx="1027688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10%</a:t>
              </a:r>
            </a:p>
          </p:txBody>
        </p:sp>
        <p:sp>
          <p:nvSpPr>
            <p:cNvPr id="52" name="15%"/>
            <p:cNvSpPr txBox="1"/>
            <p:nvPr/>
          </p:nvSpPr>
          <p:spPr>
            <a:xfrm>
              <a:off x="13111064" y="4106764"/>
              <a:ext cx="1027689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15%</a:t>
              </a:r>
            </a:p>
          </p:txBody>
        </p:sp>
        <p:sp>
          <p:nvSpPr>
            <p:cNvPr id="53" name="20%"/>
            <p:cNvSpPr txBox="1"/>
            <p:nvPr/>
          </p:nvSpPr>
          <p:spPr>
            <a:xfrm>
              <a:off x="16899813" y="4106764"/>
              <a:ext cx="1027688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20%</a:t>
              </a:r>
            </a:p>
          </p:txBody>
        </p:sp>
        <p:sp>
          <p:nvSpPr>
            <p:cNvPr id="54" name="25%"/>
            <p:cNvSpPr txBox="1"/>
            <p:nvPr/>
          </p:nvSpPr>
          <p:spPr>
            <a:xfrm>
              <a:off x="20688561" y="4106764"/>
              <a:ext cx="1027689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25%</a:t>
              </a:r>
            </a:p>
          </p:txBody>
        </p:sp>
        <p:sp>
          <p:nvSpPr>
            <p:cNvPr id="55" name="Circle"/>
            <p:cNvSpPr/>
            <p:nvPr/>
          </p:nvSpPr>
          <p:spPr>
            <a:xfrm>
              <a:off x="3965262" y="3713064"/>
              <a:ext cx="1270001" cy="127000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6" name="Shape"/>
            <p:cNvSpPr/>
            <p:nvPr/>
          </p:nvSpPr>
          <p:spPr>
            <a:xfrm>
              <a:off x="4598464" y="3713436"/>
              <a:ext cx="176446" cy="6314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0" y="0"/>
                  </a:moveTo>
                  <a:cubicBezTo>
                    <a:pt x="147" y="0"/>
                    <a:pt x="73" y="2"/>
                    <a:pt x="0" y="2"/>
                  </a:cubicBezTo>
                  <a:lnTo>
                    <a:pt x="0" y="21600"/>
                  </a:lnTo>
                  <a:lnTo>
                    <a:pt x="21600" y="839"/>
                  </a:lnTo>
                  <a:cubicBezTo>
                    <a:pt x="14621" y="283"/>
                    <a:pt x="7423" y="0"/>
                    <a:pt x="220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7" name="Circle"/>
            <p:cNvSpPr/>
            <p:nvPr/>
          </p:nvSpPr>
          <p:spPr>
            <a:xfrm>
              <a:off x="3965262" y="7955815"/>
              <a:ext cx="1269980" cy="1269993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8" name="Shape"/>
            <p:cNvSpPr/>
            <p:nvPr/>
          </p:nvSpPr>
          <p:spPr>
            <a:xfrm>
              <a:off x="4381487" y="7955806"/>
              <a:ext cx="853776" cy="1269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38" h="20882" extrusionOk="0">
                  <a:moveTo>
                    <a:pt x="5160" y="0"/>
                  </a:moveTo>
                  <a:cubicBezTo>
                    <a:pt x="5146" y="0"/>
                    <a:pt x="5131" y="1"/>
                    <a:pt x="5117" y="1"/>
                  </a:cubicBezTo>
                  <a:lnTo>
                    <a:pt x="5117" y="10364"/>
                  </a:lnTo>
                  <a:lnTo>
                    <a:pt x="0" y="20245"/>
                  </a:lnTo>
                  <a:cubicBezTo>
                    <a:pt x="5307" y="21600"/>
                    <a:pt x="11492" y="20795"/>
                    <a:pt x="15751" y="17825"/>
                  </a:cubicBezTo>
                  <a:cubicBezTo>
                    <a:pt x="21600" y="13748"/>
                    <a:pt x="21600" y="7136"/>
                    <a:pt x="15751" y="3058"/>
                  </a:cubicBezTo>
                  <a:cubicBezTo>
                    <a:pt x="12826" y="1019"/>
                    <a:pt x="8993" y="0"/>
                    <a:pt x="5160" y="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9" name="Circle"/>
            <p:cNvSpPr/>
            <p:nvPr/>
          </p:nvSpPr>
          <p:spPr>
            <a:xfrm>
              <a:off x="3965262" y="10077206"/>
              <a:ext cx="1269970" cy="1269954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0" name="Shape"/>
            <p:cNvSpPr/>
            <p:nvPr/>
          </p:nvSpPr>
          <p:spPr>
            <a:xfrm>
              <a:off x="3965354" y="10077177"/>
              <a:ext cx="1269910" cy="1270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39" h="20595" extrusionOk="0">
                  <a:moveTo>
                    <a:pt x="9969" y="0"/>
                  </a:moveTo>
                  <a:cubicBezTo>
                    <a:pt x="9960" y="0"/>
                    <a:pt x="9950" y="1"/>
                    <a:pt x="9941" y="1"/>
                  </a:cubicBezTo>
                  <a:lnTo>
                    <a:pt x="9941" y="10213"/>
                  </a:lnTo>
                  <a:lnTo>
                    <a:pt x="615" y="6734"/>
                  </a:lnTo>
                  <a:cubicBezTo>
                    <a:pt x="-687" y="10386"/>
                    <a:pt x="79" y="14646"/>
                    <a:pt x="2919" y="17579"/>
                  </a:cubicBezTo>
                  <a:cubicBezTo>
                    <a:pt x="6812" y="21600"/>
                    <a:pt x="13126" y="21600"/>
                    <a:pt x="17019" y="17579"/>
                  </a:cubicBezTo>
                  <a:cubicBezTo>
                    <a:pt x="20913" y="13558"/>
                    <a:pt x="20913" y="7038"/>
                    <a:pt x="17019" y="3017"/>
                  </a:cubicBezTo>
                  <a:cubicBezTo>
                    <a:pt x="15073" y="1006"/>
                    <a:pt x="12521" y="0"/>
                    <a:pt x="9969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2" name="Circle"/>
            <p:cNvSpPr/>
            <p:nvPr/>
          </p:nvSpPr>
          <p:spPr>
            <a:xfrm>
              <a:off x="3965262" y="5834435"/>
              <a:ext cx="1270001" cy="1270001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3" name="Shape"/>
            <p:cNvSpPr/>
            <p:nvPr/>
          </p:nvSpPr>
          <p:spPr>
            <a:xfrm>
              <a:off x="4598457" y="5834462"/>
              <a:ext cx="636637" cy="804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48" h="21600" extrusionOk="0">
                  <a:moveTo>
                    <a:pt x="58" y="0"/>
                  </a:moveTo>
                  <a:cubicBezTo>
                    <a:pt x="39" y="0"/>
                    <a:pt x="19" y="2"/>
                    <a:pt x="0" y="2"/>
                  </a:cubicBezTo>
                  <a:lnTo>
                    <a:pt x="0" y="16949"/>
                  </a:lnTo>
                  <a:lnTo>
                    <a:pt x="19709" y="21600"/>
                  </a:lnTo>
                  <a:cubicBezTo>
                    <a:pt x="21600" y="15877"/>
                    <a:pt x="19862" y="9491"/>
                    <a:pt x="14480" y="4993"/>
                  </a:cubicBezTo>
                  <a:cubicBezTo>
                    <a:pt x="10498" y="1664"/>
                    <a:pt x="5277" y="0"/>
                    <a:pt x="58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5" name="30%"/>
            <p:cNvSpPr txBox="1"/>
            <p:nvPr/>
          </p:nvSpPr>
          <p:spPr>
            <a:xfrm>
              <a:off x="5533566" y="6228135"/>
              <a:ext cx="1027689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30%</a:t>
              </a:r>
            </a:p>
          </p:txBody>
        </p:sp>
        <p:sp>
          <p:nvSpPr>
            <p:cNvPr id="66" name="35%"/>
            <p:cNvSpPr txBox="1"/>
            <p:nvPr/>
          </p:nvSpPr>
          <p:spPr>
            <a:xfrm>
              <a:off x="9322315" y="6228135"/>
              <a:ext cx="1027688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35%</a:t>
              </a:r>
            </a:p>
          </p:txBody>
        </p:sp>
        <p:sp>
          <p:nvSpPr>
            <p:cNvPr id="67" name="40%"/>
            <p:cNvSpPr txBox="1"/>
            <p:nvPr/>
          </p:nvSpPr>
          <p:spPr>
            <a:xfrm>
              <a:off x="13111064" y="6228135"/>
              <a:ext cx="1027689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40%</a:t>
              </a:r>
            </a:p>
          </p:txBody>
        </p:sp>
        <p:sp>
          <p:nvSpPr>
            <p:cNvPr id="68" name="45%"/>
            <p:cNvSpPr txBox="1"/>
            <p:nvPr/>
          </p:nvSpPr>
          <p:spPr>
            <a:xfrm>
              <a:off x="16899813" y="6228135"/>
              <a:ext cx="1027688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45%</a:t>
              </a:r>
            </a:p>
          </p:txBody>
        </p:sp>
        <p:sp>
          <p:nvSpPr>
            <p:cNvPr id="69" name="50%"/>
            <p:cNvSpPr txBox="1"/>
            <p:nvPr/>
          </p:nvSpPr>
          <p:spPr>
            <a:xfrm>
              <a:off x="20688561" y="6228135"/>
              <a:ext cx="1027689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50%</a:t>
              </a:r>
            </a:p>
          </p:txBody>
        </p:sp>
        <p:sp>
          <p:nvSpPr>
            <p:cNvPr id="70" name="55%"/>
            <p:cNvSpPr txBox="1"/>
            <p:nvPr/>
          </p:nvSpPr>
          <p:spPr>
            <a:xfrm>
              <a:off x="5533566" y="8349459"/>
              <a:ext cx="1027689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55%</a:t>
              </a:r>
            </a:p>
          </p:txBody>
        </p:sp>
        <p:sp>
          <p:nvSpPr>
            <p:cNvPr id="71" name="Circle"/>
            <p:cNvSpPr/>
            <p:nvPr/>
          </p:nvSpPr>
          <p:spPr>
            <a:xfrm>
              <a:off x="7761130" y="3713064"/>
              <a:ext cx="1270001" cy="127000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2" name="Shape"/>
            <p:cNvSpPr/>
            <p:nvPr/>
          </p:nvSpPr>
          <p:spPr>
            <a:xfrm>
              <a:off x="8394293" y="3713009"/>
              <a:ext cx="353558" cy="631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" y="0"/>
                  </a:moveTo>
                  <a:cubicBezTo>
                    <a:pt x="76" y="0"/>
                    <a:pt x="38" y="2"/>
                    <a:pt x="0" y="2"/>
                  </a:cubicBezTo>
                  <a:lnTo>
                    <a:pt x="0" y="21600"/>
                  </a:lnTo>
                  <a:lnTo>
                    <a:pt x="21600" y="3633"/>
                  </a:lnTo>
                  <a:cubicBezTo>
                    <a:pt x="15113" y="1213"/>
                    <a:pt x="7616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3" name="Circle"/>
            <p:cNvSpPr/>
            <p:nvPr/>
          </p:nvSpPr>
          <p:spPr>
            <a:xfrm>
              <a:off x="7761130" y="5834435"/>
              <a:ext cx="1270001" cy="1270001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4" name="Shape"/>
            <p:cNvSpPr/>
            <p:nvPr/>
          </p:nvSpPr>
          <p:spPr>
            <a:xfrm>
              <a:off x="8394326" y="5834401"/>
              <a:ext cx="636792" cy="985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91" h="21600" extrusionOk="0">
                  <a:moveTo>
                    <a:pt x="56" y="0"/>
                  </a:moveTo>
                  <a:cubicBezTo>
                    <a:pt x="37" y="0"/>
                    <a:pt x="19" y="1"/>
                    <a:pt x="0" y="1"/>
                  </a:cubicBezTo>
                  <a:lnTo>
                    <a:pt x="0" y="13828"/>
                  </a:lnTo>
                  <a:lnTo>
                    <a:pt x="16510" y="21600"/>
                  </a:lnTo>
                  <a:cubicBezTo>
                    <a:pt x="21600" y="16196"/>
                    <a:pt x="20769" y="8839"/>
                    <a:pt x="14012" y="4075"/>
                  </a:cubicBezTo>
                  <a:cubicBezTo>
                    <a:pt x="10158" y="1358"/>
                    <a:pt x="5107" y="0"/>
                    <a:pt x="56" y="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5" name="Circle"/>
            <p:cNvSpPr/>
            <p:nvPr/>
          </p:nvSpPr>
          <p:spPr>
            <a:xfrm>
              <a:off x="7761133" y="10077177"/>
              <a:ext cx="1270001" cy="1270001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6" name="Shape"/>
            <p:cNvSpPr/>
            <p:nvPr/>
          </p:nvSpPr>
          <p:spPr>
            <a:xfrm>
              <a:off x="7761193" y="10077150"/>
              <a:ext cx="1269908" cy="12699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97" h="20595" extrusionOk="0">
                  <a:moveTo>
                    <a:pt x="9849" y="0"/>
                  </a:moveTo>
                  <a:cubicBezTo>
                    <a:pt x="9839" y="0"/>
                    <a:pt x="9830" y="1"/>
                    <a:pt x="9821" y="1"/>
                  </a:cubicBezTo>
                  <a:lnTo>
                    <a:pt x="9821" y="10213"/>
                  </a:lnTo>
                  <a:lnTo>
                    <a:pt x="2122" y="3914"/>
                  </a:lnTo>
                  <a:cubicBezTo>
                    <a:pt x="-941" y="7956"/>
                    <a:pt x="-689" y="13844"/>
                    <a:pt x="2883" y="17579"/>
                  </a:cubicBezTo>
                  <a:cubicBezTo>
                    <a:pt x="6730" y="21600"/>
                    <a:pt x="12966" y="21600"/>
                    <a:pt x="16813" y="17579"/>
                  </a:cubicBezTo>
                  <a:cubicBezTo>
                    <a:pt x="20659" y="13557"/>
                    <a:pt x="20659" y="7037"/>
                    <a:pt x="16813" y="3016"/>
                  </a:cubicBezTo>
                  <a:cubicBezTo>
                    <a:pt x="14889" y="1005"/>
                    <a:pt x="12369" y="0"/>
                    <a:pt x="9849" y="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7" name="Circle"/>
            <p:cNvSpPr/>
            <p:nvPr/>
          </p:nvSpPr>
          <p:spPr>
            <a:xfrm>
              <a:off x="7761130" y="7955809"/>
              <a:ext cx="1269985" cy="1269997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8" name="Shape"/>
            <p:cNvSpPr/>
            <p:nvPr/>
          </p:nvSpPr>
          <p:spPr>
            <a:xfrm>
              <a:off x="8003442" y="7955829"/>
              <a:ext cx="1027690" cy="12699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71" h="20616" extrusionOk="0">
                  <a:moveTo>
                    <a:pt x="7784" y="0"/>
                  </a:moveTo>
                  <a:cubicBezTo>
                    <a:pt x="7772" y="0"/>
                    <a:pt x="7760" y="1"/>
                    <a:pt x="7748" y="1"/>
                  </a:cubicBezTo>
                  <a:lnTo>
                    <a:pt x="7748" y="10225"/>
                  </a:lnTo>
                  <a:lnTo>
                    <a:pt x="0" y="18408"/>
                  </a:lnTo>
                  <a:cubicBezTo>
                    <a:pt x="4940" y="21600"/>
                    <a:pt x="12125" y="21331"/>
                    <a:pt x="16684" y="17597"/>
                  </a:cubicBezTo>
                  <a:cubicBezTo>
                    <a:pt x="21600" y="13572"/>
                    <a:pt x="21600" y="7045"/>
                    <a:pt x="16684" y="3019"/>
                  </a:cubicBezTo>
                  <a:cubicBezTo>
                    <a:pt x="14227" y="1006"/>
                    <a:pt x="11005" y="0"/>
                    <a:pt x="7784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80" name="60%"/>
            <p:cNvSpPr txBox="1"/>
            <p:nvPr/>
          </p:nvSpPr>
          <p:spPr>
            <a:xfrm>
              <a:off x="9322315" y="8349459"/>
              <a:ext cx="1027688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60%</a:t>
              </a:r>
            </a:p>
          </p:txBody>
        </p:sp>
        <p:sp>
          <p:nvSpPr>
            <p:cNvPr id="81" name="65%"/>
            <p:cNvSpPr txBox="1"/>
            <p:nvPr/>
          </p:nvSpPr>
          <p:spPr>
            <a:xfrm>
              <a:off x="13111064" y="8349459"/>
              <a:ext cx="1027689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65%</a:t>
              </a:r>
            </a:p>
          </p:txBody>
        </p:sp>
        <p:sp>
          <p:nvSpPr>
            <p:cNvPr id="82" name="70%"/>
            <p:cNvSpPr txBox="1"/>
            <p:nvPr/>
          </p:nvSpPr>
          <p:spPr>
            <a:xfrm>
              <a:off x="16899813" y="8349459"/>
              <a:ext cx="1027688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70%</a:t>
              </a:r>
            </a:p>
          </p:txBody>
        </p:sp>
        <p:sp>
          <p:nvSpPr>
            <p:cNvPr id="83" name="75%"/>
            <p:cNvSpPr txBox="1"/>
            <p:nvPr/>
          </p:nvSpPr>
          <p:spPr>
            <a:xfrm>
              <a:off x="20688561" y="8349459"/>
              <a:ext cx="1027689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75%</a:t>
              </a:r>
            </a:p>
          </p:txBody>
        </p:sp>
        <p:sp>
          <p:nvSpPr>
            <p:cNvPr id="84" name="80%"/>
            <p:cNvSpPr txBox="1"/>
            <p:nvPr/>
          </p:nvSpPr>
          <p:spPr>
            <a:xfrm>
              <a:off x="5533566" y="10470883"/>
              <a:ext cx="1027689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80%</a:t>
              </a:r>
            </a:p>
          </p:txBody>
        </p:sp>
        <p:sp>
          <p:nvSpPr>
            <p:cNvPr id="85" name="85%"/>
            <p:cNvSpPr txBox="1"/>
            <p:nvPr/>
          </p:nvSpPr>
          <p:spPr>
            <a:xfrm>
              <a:off x="9322315" y="10470883"/>
              <a:ext cx="1027688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85%</a:t>
              </a:r>
            </a:p>
          </p:txBody>
        </p:sp>
        <p:sp>
          <p:nvSpPr>
            <p:cNvPr id="86" name="Circle"/>
            <p:cNvSpPr/>
            <p:nvPr/>
          </p:nvSpPr>
          <p:spPr>
            <a:xfrm>
              <a:off x="11557000" y="3713064"/>
              <a:ext cx="1270001" cy="127000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87" name="Shape"/>
            <p:cNvSpPr/>
            <p:nvPr/>
          </p:nvSpPr>
          <p:spPr>
            <a:xfrm>
              <a:off x="12190211" y="3713095"/>
              <a:ext cx="500019" cy="6317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" y="0"/>
                  </a:moveTo>
                  <a:cubicBezTo>
                    <a:pt x="52" y="0"/>
                    <a:pt x="26" y="2"/>
                    <a:pt x="0" y="2"/>
                  </a:cubicBezTo>
                  <a:lnTo>
                    <a:pt x="0" y="21600"/>
                  </a:lnTo>
                  <a:lnTo>
                    <a:pt x="21600" y="8254"/>
                  </a:lnTo>
                  <a:cubicBezTo>
                    <a:pt x="20944" y="7599"/>
                    <a:pt x="20238" y="6964"/>
                    <a:pt x="19473" y="6359"/>
                  </a:cubicBezTo>
                  <a:cubicBezTo>
                    <a:pt x="14117" y="2119"/>
                    <a:pt x="7098" y="0"/>
                    <a:pt x="78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88" name="Circle"/>
            <p:cNvSpPr/>
            <p:nvPr/>
          </p:nvSpPr>
          <p:spPr>
            <a:xfrm>
              <a:off x="11557000" y="5834435"/>
              <a:ext cx="1269995" cy="1270001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89" name="Shape"/>
            <p:cNvSpPr/>
            <p:nvPr/>
          </p:nvSpPr>
          <p:spPr>
            <a:xfrm>
              <a:off x="12190174" y="5834463"/>
              <a:ext cx="636828" cy="11321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4" h="21600" extrusionOk="0">
                  <a:moveTo>
                    <a:pt x="56" y="0"/>
                  </a:moveTo>
                  <a:cubicBezTo>
                    <a:pt x="37" y="0"/>
                    <a:pt x="19" y="1"/>
                    <a:pt x="0" y="1"/>
                  </a:cubicBezTo>
                  <a:lnTo>
                    <a:pt x="0" y="12034"/>
                  </a:lnTo>
                  <a:lnTo>
                    <a:pt x="12259" y="21600"/>
                  </a:lnTo>
                  <a:cubicBezTo>
                    <a:pt x="12837" y="21316"/>
                    <a:pt x="13399" y="21011"/>
                    <a:pt x="13935" y="20681"/>
                  </a:cubicBezTo>
                  <a:cubicBezTo>
                    <a:pt x="21600" y="15950"/>
                    <a:pt x="21600" y="8279"/>
                    <a:pt x="13935" y="3548"/>
                  </a:cubicBezTo>
                  <a:cubicBezTo>
                    <a:pt x="10103" y="1183"/>
                    <a:pt x="5079" y="0"/>
                    <a:pt x="56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91" name="Circle"/>
            <p:cNvSpPr/>
            <p:nvPr/>
          </p:nvSpPr>
          <p:spPr>
            <a:xfrm>
              <a:off x="11557000" y="7955806"/>
              <a:ext cx="1270001" cy="1270001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92" name="Shape"/>
            <p:cNvSpPr/>
            <p:nvPr/>
          </p:nvSpPr>
          <p:spPr>
            <a:xfrm>
              <a:off x="11659882" y="7955734"/>
              <a:ext cx="1167101" cy="12699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10" h="20595" extrusionOk="0">
                  <a:moveTo>
                    <a:pt x="9352" y="0"/>
                  </a:moveTo>
                  <a:cubicBezTo>
                    <a:pt x="9341" y="0"/>
                    <a:pt x="9331" y="1"/>
                    <a:pt x="9320" y="1"/>
                  </a:cubicBezTo>
                  <a:lnTo>
                    <a:pt x="9320" y="10212"/>
                  </a:lnTo>
                  <a:lnTo>
                    <a:pt x="0" y="15918"/>
                  </a:lnTo>
                  <a:cubicBezTo>
                    <a:pt x="416" y="16505"/>
                    <a:pt x="901" y="17063"/>
                    <a:pt x="1460" y="17579"/>
                  </a:cubicBezTo>
                  <a:cubicBezTo>
                    <a:pt x="5818" y="21600"/>
                    <a:pt x="12884" y="21600"/>
                    <a:pt x="17242" y="17579"/>
                  </a:cubicBezTo>
                  <a:cubicBezTo>
                    <a:pt x="21600" y="13557"/>
                    <a:pt x="21600" y="7037"/>
                    <a:pt x="17242" y="3016"/>
                  </a:cubicBezTo>
                  <a:cubicBezTo>
                    <a:pt x="15063" y="1005"/>
                    <a:pt x="12208" y="0"/>
                    <a:pt x="9352" y="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93" name="Circle"/>
            <p:cNvSpPr/>
            <p:nvPr/>
          </p:nvSpPr>
          <p:spPr>
            <a:xfrm>
              <a:off x="11557008" y="10077177"/>
              <a:ext cx="1270001" cy="1269992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94" name="Shape"/>
            <p:cNvSpPr/>
            <p:nvPr/>
          </p:nvSpPr>
          <p:spPr>
            <a:xfrm>
              <a:off x="11556996" y="10077205"/>
              <a:ext cx="1269996" cy="12699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8" y="0"/>
                  </a:moveTo>
                  <a:cubicBezTo>
                    <a:pt x="9829" y="0"/>
                    <a:pt x="9820" y="1"/>
                    <a:pt x="9811" y="1"/>
                  </a:cubicBezTo>
                  <a:lnTo>
                    <a:pt x="9811" y="10212"/>
                  </a:lnTo>
                  <a:lnTo>
                    <a:pt x="4276" y="1805"/>
                  </a:lnTo>
                  <a:cubicBezTo>
                    <a:pt x="3786" y="2157"/>
                    <a:pt x="3318" y="2559"/>
                    <a:pt x="2882" y="3016"/>
                  </a:cubicBezTo>
                  <a:cubicBezTo>
                    <a:pt x="-961" y="7037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7"/>
                    <a:pt x="16796" y="3016"/>
                  </a:cubicBezTo>
                  <a:cubicBezTo>
                    <a:pt x="14875" y="1005"/>
                    <a:pt x="12357" y="0"/>
                    <a:pt x="9838" y="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95" name="90%"/>
            <p:cNvSpPr txBox="1"/>
            <p:nvPr/>
          </p:nvSpPr>
          <p:spPr>
            <a:xfrm>
              <a:off x="13111064" y="10470883"/>
              <a:ext cx="1027689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90%</a:t>
              </a:r>
            </a:p>
          </p:txBody>
        </p:sp>
        <p:sp>
          <p:nvSpPr>
            <p:cNvPr id="96" name="95%"/>
            <p:cNvSpPr txBox="1"/>
            <p:nvPr/>
          </p:nvSpPr>
          <p:spPr>
            <a:xfrm>
              <a:off x="16899813" y="10470883"/>
              <a:ext cx="1027688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95%</a:t>
              </a:r>
            </a:p>
          </p:txBody>
        </p:sp>
        <p:sp>
          <p:nvSpPr>
            <p:cNvPr id="97" name="100%"/>
            <p:cNvSpPr txBox="1"/>
            <p:nvPr/>
          </p:nvSpPr>
          <p:spPr>
            <a:xfrm>
              <a:off x="20688561" y="10470883"/>
              <a:ext cx="1027689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100%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52</Words>
  <Application>Microsoft Office PowerPoint</Application>
  <PresentationFormat>Произвольный</PresentationFormat>
  <Paragraphs>23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Мэри</dc:creator>
  <cp:lastModifiedBy>Мэри</cp:lastModifiedBy>
  <cp:revision>18</cp:revision>
  <dcterms:modified xsi:type="dcterms:W3CDTF">2020-10-05T19:16:17Z</dcterms:modified>
</cp:coreProperties>
</file>