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14806" y="940167"/>
            <a:ext cx="9850177" cy="6638026"/>
            <a:chOff x="2114806" y="940167"/>
            <a:chExt cx="9850177" cy="6638026"/>
          </a:xfrm>
        </p:grpSpPr>
        <p:grpSp>
          <p:nvGrpSpPr>
            <p:cNvPr id="31" name="Group"/>
            <p:cNvGrpSpPr/>
            <p:nvPr/>
          </p:nvGrpSpPr>
          <p:grpSpPr>
            <a:xfrm>
              <a:off x="9697865" y="940167"/>
              <a:ext cx="2267118" cy="348648"/>
              <a:chOff x="0" y="-1"/>
              <a:chExt cx="2267117" cy="348646"/>
            </a:xfrm>
          </p:grpSpPr>
          <p:sp>
            <p:nvSpPr>
              <p:cNvPr id="29" name="Template by HiSlide.io"/>
              <p:cNvSpPr/>
              <p:nvPr/>
            </p:nvSpPr>
            <p:spPr>
              <a:xfrm>
                <a:off x="0" y="-1"/>
                <a:ext cx="226711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0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/>
                  <a:t>PowerPoint </a:t>
                </a:r>
                <a:r>
                  <a:rPr dirty="0">
                    <a:solidFill>
                      <a:srgbClr val="ADB2C0"/>
                    </a:solidFill>
                  </a:rPr>
                  <a:t>- </a:t>
                </a:r>
                <a:r>
                  <a:rPr dirty="0"/>
                  <a:t>Keynote </a:t>
                </a:r>
                <a:r>
                  <a:rPr dirty="0">
                    <a:solidFill>
                      <a:srgbClr val="ADB2C0"/>
                    </a:solidFill>
                  </a:rPr>
                  <a:t>- </a:t>
                </a:r>
                <a:r>
                  <a:rPr dirty="0"/>
                  <a:t>Google Slides</a:t>
                </a:r>
              </a:p>
            </p:txBody>
          </p:sp>
        </p:grpSp>
        <p:sp>
          <p:nvSpPr>
            <p:cNvPr id="32" name="Circle"/>
            <p:cNvSpPr/>
            <p:nvPr/>
          </p:nvSpPr>
          <p:spPr>
            <a:xfrm>
              <a:off x="10212659" y="3506663"/>
              <a:ext cx="677334" cy="6773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" name="Shape"/>
            <p:cNvSpPr/>
            <p:nvPr/>
          </p:nvSpPr>
          <p:spPr>
            <a:xfrm>
              <a:off x="10550371" y="3506647"/>
              <a:ext cx="339566" cy="336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0"/>
                  </a:moveTo>
                  <a:cubicBezTo>
                    <a:pt x="41" y="0"/>
                    <a:pt x="20" y="2"/>
                    <a:pt x="0" y="2"/>
                  </a:cubicBezTo>
                  <a:lnTo>
                    <a:pt x="0" y="21600"/>
                  </a:lnTo>
                  <a:lnTo>
                    <a:pt x="21600" y="21507"/>
                  </a:lnTo>
                  <a:cubicBezTo>
                    <a:pt x="21547" y="16019"/>
                    <a:pt x="19446" y="10547"/>
                    <a:pt x="15293" y="6361"/>
                  </a:cubicBezTo>
                  <a:cubicBezTo>
                    <a:pt x="11086" y="2120"/>
                    <a:pt x="557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" name="Circle"/>
            <p:cNvSpPr/>
            <p:nvPr/>
          </p:nvSpPr>
          <p:spPr>
            <a:xfrm>
              <a:off x="10212659" y="4638061"/>
              <a:ext cx="677331" cy="67733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" name="Shape"/>
            <p:cNvSpPr/>
            <p:nvPr/>
          </p:nvSpPr>
          <p:spPr>
            <a:xfrm>
              <a:off x="10550352" y="4638021"/>
              <a:ext cx="339641" cy="677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596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0717"/>
                  </a:lnTo>
                  <a:lnTo>
                    <a:pt x="29" y="21596"/>
                  </a:lnTo>
                  <a:cubicBezTo>
                    <a:pt x="5061" y="21600"/>
                    <a:pt x="10096" y="20546"/>
                    <a:pt x="13935" y="18434"/>
                  </a:cubicBezTo>
                  <a:cubicBezTo>
                    <a:pt x="21600" y="14217"/>
                    <a:pt x="21600" y="7380"/>
                    <a:pt x="13935" y="3163"/>
                  </a:cubicBezTo>
                  <a:cubicBezTo>
                    <a:pt x="10103" y="1054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" name="Circle"/>
            <p:cNvSpPr/>
            <p:nvPr/>
          </p:nvSpPr>
          <p:spPr>
            <a:xfrm>
              <a:off x="10212659" y="5769476"/>
              <a:ext cx="677330" cy="677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" name="Shape"/>
            <p:cNvSpPr/>
            <p:nvPr/>
          </p:nvSpPr>
          <p:spPr>
            <a:xfrm>
              <a:off x="10212734" y="5769459"/>
              <a:ext cx="677259" cy="67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6" h="20595" extrusionOk="0">
                  <a:moveTo>
                    <a:pt x="10286" y="0"/>
                  </a:moveTo>
                  <a:cubicBezTo>
                    <a:pt x="10276" y="0"/>
                    <a:pt x="10267" y="1"/>
                    <a:pt x="10257" y="1"/>
                  </a:cubicBezTo>
                  <a:lnTo>
                    <a:pt x="10257" y="10213"/>
                  </a:lnTo>
                  <a:lnTo>
                    <a:pt x="0" y="10218"/>
                  </a:lnTo>
                  <a:cubicBezTo>
                    <a:pt x="-20" y="12880"/>
                    <a:pt x="982" y="15548"/>
                    <a:pt x="3011" y="17579"/>
                  </a:cubicBezTo>
                  <a:cubicBezTo>
                    <a:pt x="7029" y="21600"/>
                    <a:pt x="13544" y="21600"/>
                    <a:pt x="17562" y="17579"/>
                  </a:cubicBezTo>
                  <a:cubicBezTo>
                    <a:pt x="21580" y="13558"/>
                    <a:pt x="21580" y="7038"/>
                    <a:pt x="17562" y="3017"/>
                  </a:cubicBezTo>
                  <a:cubicBezTo>
                    <a:pt x="15553" y="1006"/>
                    <a:pt x="12919" y="0"/>
                    <a:pt x="10286" y="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" name="Circle"/>
            <p:cNvSpPr/>
            <p:nvPr/>
          </p:nvSpPr>
          <p:spPr>
            <a:xfrm>
              <a:off x="8188197" y="3506663"/>
              <a:ext cx="677335" cy="67733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" name="Shape"/>
            <p:cNvSpPr/>
            <p:nvPr/>
          </p:nvSpPr>
          <p:spPr>
            <a:xfrm>
              <a:off x="8525889" y="3506677"/>
              <a:ext cx="318847" cy="33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" name="Circle"/>
            <p:cNvSpPr/>
            <p:nvPr/>
          </p:nvSpPr>
          <p:spPr>
            <a:xfrm>
              <a:off x="8188197" y="4638067"/>
              <a:ext cx="677335" cy="67733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" name="Shape"/>
            <p:cNvSpPr/>
            <p:nvPr/>
          </p:nvSpPr>
          <p:spPr>
            <a:xfrm>
              <a:off x="8525883" y="4638061"/>
              <a:ext cx="339645" cy="657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" name="Circle"/>
            <p:cNvSpPr/>
            <p:nvPr/>
          </p:nvSpPr>
          <p:spPr>
            <a:xfrm>
              <a:off x="8188197" y="5769476"/>
              <a:ext cx="677329" cy="677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" name="Shape"/>
            <p:cNvSpPr/>
            <p:nvPr/>
          </p:nvSpPr>
          <p:spPr>
            <a:xfrm>
              <a:off x="8200401" y="5769459"/>
              <a:ext cx="665130" cy="67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" name="Circle"/>
            <p:cNvSpPr/>
            <p:nvPr/>
          </p:nvSpPr>
          <p:spPr>
            <a:xfrm>
              <a:off x="8188190" y="6900857"/>
              <a:ext cx="677327" cy="67733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" name="Shape"/>
            <p:cNvSpPr/>
            <p:nvPr/>
          </p:nvSpPr>
          <p:spPr>
            <a:xfrm>
              <a:off x="8188218" y="6900823"/>
              <a:ext cx="677325" cy="677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" name="Circle"/>
            <p:cNvSpPr/>
            <p:nvPr/>
          </p:nvSpPr>
          <p:spPr>
            <a:xfrm>
              <a:off x="10212668" y="6900857"/>
              <a:ext cx="677327" cy="677335"/>
            </a:xfrm>
            <a:prstGeom prst="ellipse">
              <a:avLst/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" name="Harvey Ball Templates"/>
            <p:cNvSpPr txBox="1"/>
            <p:nvPr/>
          </p:nvSpPr>
          <p:spPr>
            <a:xfrm>
              <a:off x="3892866" y="2023008"/>
              <a:ext cx="5219068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50" name="5%"/>
            <p:cNvSpPr txBox="1"/>
            <p:nvPr/>
          </p:nvSpPr>
          <p:spPr>
            <a:xfrm>
              <a:off x="2951235" y="371663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5%</a:t>
              </a:r>
            </a:p>
          </p:txBody>
        </p:sp>
        <p:sp>
          <p:nvSpPr>
            <p:cNvPr id="51" name="10%"/>
            <p:cNvSpPr txBox="1"/>
            <p:nvPr/>
          </p:nvSpPr>
          <p:spPr>
            <a:xfrm>
              <a:off x="4971901" y="371663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10%</a:t>
              </a:r>
            </a:p>
          </p:txBody>
        </p:sp>
        <p:sp>
          <p:nvSpPr>
            <p:cNvPr id="52" name="15%"/>
            <p:cNvSpPr txBox="1"/>
            <p:nvPr/>
          </p:nvSpPr>
          <p:spPr>
            <a:xfrm>
              <a:off x="6992567" y="371663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15%</a:t>
              </a:r>
            </a:p>
          </p:txBody>
        </p:sp>
        <p:sp>
          <p:nvSpPr>
            <p:cNvPr id="53" name="20%"/>
            <p:cNvSpPr txBox="1"/>
            <p:nvPr/>
          </p:nvSpPr>
          <p:spPr>
            <a:xfrm>
              <a:off x="9013234" y="371663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20%</a:t>
              </a:r>
            </a:p>
          </p:txBody>
        </p:sp>
        <p:sp>
          <p:nvSpPr>
            <p:cNvPr id="54" name="25%"/>
            <p:cNvSpPr txBox="1"/>
            <p:nvPr/>
          </p:nvSpPr>
          <p:spPr>
            <a:xfrm>
              <a:off x="11033900" y="371663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25%</a:t>
              </a:r>
            </a:p>
          </p:txBody>
        </p:sp>
        <p:sp>
          <p:nvSpPr>
            <p:cNvPr id="55" name="Circle"/>
            <p:cNvSpPr/>
            <p:nvPr/>
          </p:nvSpPr>
          <p:spPr>
            <a:xfrm>
              <a:off x="2114806" y="3506663"/>
              <a:ext cx="677334" cy="6773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" name="Shape"/>
            <p:cNvSpPr/>
            <p:nvPr/>
          </p:nvSpPr>
          <p:spPr>
            <a:xfrm>
              <a:off x="2452514" y="3506862"/>
              <a:ext cx="94105" cy="336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" name="Circle"/>
            <p:cNvSpPr/>
            <p:nvPr/>
          </p:nvSpPr>
          <p:spPr>
            <a:xfrm>
              <a:off x="2114806" y="5769464"/>
              <a:ext cx="677323" cy="67733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" name="Shape"/>
            <p:cNvSpPr/>
            <p:nvPr/>
          </p:nvSpPr>
          <p:spPr>
            <a:xfrm>
              <a:off x="2336793" y="5769459"/>
              <a:ext cx="455347" cy="677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" name="Circle"/>
            <p:cNvSpPr/>
            <p:nvPr/>
          </p:nvSpPr>
          <p:spPr>
            <a:xfrm>
              <a:off x="2114806" y="6900872"/>
              <a:ext cx="677318" cy="67731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" name="Shape"/>
            <p:cNvSpPr/>
            <p:nvPr/>
          </p:nvSpPr>
          <p:spPr>
            <a:xfrm>
              <a:off x="2114855" y="6900857"/>
              <a:ext cx="677286" cy="67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" name="Circle"/>
            <p:cNvSpPr/>
            <p:nvPr/>
          </p:nvSpPr>
          <p:spPr>
            <a:xfrm>
              <a:off x="2114806" y="4638061"/>
              <a:ext cx="677335" cy="6773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" name="Shape"/>
            <p:cNvSpPr/>
            <p:nvPr/>
          </p:nvSpPr>
          <p:spPr>
            <a:xfrm>
              <a:off x="2452510" y="4638075"/>
              <a:ext cx="339541" cy="42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" name="30%"/>
            <p:cNvSpPr txBox="1"/>
            <p:nvPr/>
          </p:nvSpPr>
          <p:spPr>
            <a:xfrm>
              <a:off x="2951235" y="4848035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30%</a:t>
              </a:r>
            </a:p>
          </p:txBody>
        </p:sp>
        <p:sp>
          <p:nvSpPr>
            <p:cNvPr id="66" name="35%"/>
            <p:cNvSpPr txBox="1"/>
            <p:nvPr/>
          </p:nvSpPr>
          <p:spPr>
            <a:xfrm>
              <a:off x="4971901" y="4848035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35%</a:t>
              </a:r>
            </a:p>
          </p:txBody>
        </p:sp>
        <p:sp>
          <p:nvSpPr>
            <p:cNvPr id="67" name="40%"/>
            <p:cNvSpPr txBox="1"/>
            <p:nvPr/>
          </p:nvSpPr>
          <p:spPr>
            <a:xfrm>
              <a:off x="6992567" y="4848035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40%</a:t>
              </a:r>
            </a:p>
          </p:txBody>
        </p:sp>
        <p:sp>
          <p:nvSpPr>
            <p:cNvPr id="68" name="45%"/>
            <p:cNvSpPr txBox="1"/>
            <p:nvPr/>
          </p:nvSpPr>
          <p:spPr>
            <a:xfrm>
              <a:off x="9013234" y="4848035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45%</a:t>
              </a:r>
            </a:p>
          </p:txBody>
        </p:sp>
        <p:sp>
          <p:nvSpPr>
            <p:cNvPr id="69" name="50%"/>
            <p:cNvSpPr txBox="1"/>
            <p:nvPr/>
          </p:nvSpPr>
          <p:spPr>
            <a:xfrm>
              <a:off x="11033900" y="4848035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50%</a:t>
              </a:r>
            </a:p>
          </p:txBody>
        </p:sp>
        <p:sp>
          <p:nvSpPr>
            <p:cNvPr id="70" name="55%"/>
            <p:cNvSpPr txBox="1"/>
            <p:nvPr/>
          </p:nvSpPr>
          <p:spPr>
            <a:xfrm>
              <a:off x="2951235" y="597940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55%</a:t>
              </a:r>
            </a:p>
          </p:txBody>
        </p:sp>
        <p:sp>
          <p:nvSpPr>
            <p:cNvPr id="71" name="Circle"/>
            <p:cNvSpPr/>
            <p:nvPr/>
          </p:nvSpPr>
          <p:spPr>
            <a:xfrm>
              <a:off x="4139269" y="3506663"/>
              <a:ext cx="677335" cy="6773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" name="Shape"/>
            <p:cNvSpPr/>
            <p:nvPr/>
          </p:nvSpPr>
          <p:spPr>
            <a:xfrm>
              <a:off x="4476956" y="3506634"/>
              <a:ext cx="188565" cy="336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" name="Circle"/>
            <p:cNvSpPr/>
            <p:nvPr/>
          </p:nvSpPr>
          <p:spPr>
            <a:xfrm>
              <a:off x="4139269" y="4638061"/>
              <a:ext cx="677335" cy="67733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4" name="Shape"/>
            <p:cNvSpPr/>
            <p:nvPr/>
          </p:nvSpPr>
          <p:spPr>
            <a:xfrm>
              <a:off x="4476974" y="4638043"/>
              <a:ext cx="339622" cy="52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" name="Circle"/>
            <p:cNvSpPr/>
            <p:nvPr/>
          </p:nvSpPr>
          <p:spPr>
            <a:xfrm>
              <a:off x="4139270" y="6900857"/>
              <a:ext cx="677335" cy="67733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" name="Shape"/>
            <p:cNvSpPr/>
            <p:nvPr/>
          </p:nvSpPr>
          <p:spPr>
            <a:xfrm>
              <a:off x="4139303" y="6900843"/>
              <a:ext cx="677284" cy="677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" name="Circle"/>
            <p:cNvSpPr/>
            <p:nvPr/>
          </p:nvSpPr>
          <p:spPr>
            <a:xfrm>
              <a:off x="4139269" y="5769461"/>
              <a:ext cx="677326" cy="67733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" name="Shape"/>
            <p:cNvSpPr/>
            <p:nvPr/>
          </p:nvSpPr>
          <p:spPr>
            <a:xfrm>
              <a:off x="4268502" y="5769472"/>
              <a:ext cx="548103" cy="67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0" name="60%"/>
            <p:cNvSpPr txBox="1"/>
            <p:nvPr/>
          </p:nvSpPr>
          <p:spPr>
            <a:xfrm>
              <a:off x="4971901" y="597940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60%</a:t>
              </a:r>
            </a:p>
          </p:txBody>
        </p:sp>
        <p:sp>
          <p:nvSpPr>
            <p:cNvPr id="81" name="65%"/>
            <p:cNvSpPr txBox="1"/>
            <p:nvPr/>
          </p:nvSpPr>
          <p:spPr>
            <a:xfrm>
              <a:off x="6992567" y="597940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65%</a:t>
              </a:r>
            </a:p>
          </p:txBody>
        </p:sp>
        <p:sp>
          <p:nvSpPr>
            <p:cNvPr id="82" name="70%"/>
            <p:cNvSpPr txBox="1"/>
            <p:nvPr/>
          </p:nvSpPr>
          <p:spPr>
            <a:xfrm>
              <a:off x="9013234" y="597940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70%</a:t>
              </a:r>
            </a:p>
          </p:txBody>
        </p:sp>
        <p:sp>
          <p:nvSpPr>
            <p:cNvPr id="83" name="75%"/>
            <p:cNvSpPr txBox="1"/>
            <p:nvPr/>
          </p:nvSpPr>
          <p:spPr>
            <a:xfrm>
              <a:off x="11033900" y="5979407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75%</a:t>
              </a:r>
            </a:p>
          </p:txBody>
        </p:sp>
        <p:sp>
          <p:nvSpPr>
            <p:cNvPr id="84" name="80%"/>
            <p:cNvSpPr txBox="1"/>
            <p:nvPr/>
          </p:nvSpPr>
          <p:spPr>
            <a:xfrm>
              <a:off x="2951235" y="7110834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80%</a:t>
              </a:r>
            </a:p>
          </p:txBody>
        </p:sp>
        <p:sp>
          <p:nvSpPr>
            <p:cNvPr id="85" name="85%"/>
            <p:cNvSpPr txBox="1"/>
            <p:nvPr/>
          </p:nvSpPr>
          <p:spPr>
            <a:xfrm>
              <a:off x="4971901" y="7110834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85%</a:t>
              </a:r>
            </a:p>
          </p:txBody>
        </p:sp>
        <p:sp>
          <p:nvSpPr>
            <p:cNvPr id="86" name="Circle"/>
            <p:cNvSpPr/>
            <p:nvPr/>
          </p:nvSpPr>
          <p:spPr>
            <a:xfrm>
              <a:off x="6163733" y="3506663"/>
              <a:ext cx="677335" cy="6773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7" name="Shape"/>
            <p:cNvSpPr/>
            <p:nvPr/>
          </p:nvSpPr>
          <p:spPr>
            <a:xfrm>
              <a:off x="6501446" y="3506680"/>
              <a:ext cx="266677" cy="336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8" name="Circle"/>
            <p:cNvSpPr/>
            <p:nvPr/>
          </p:nvSpPr>
          <p:spPr>
            <a:xfrm>
              <a:off x="6163733" y="4638061"/>
              <a:ext cx="677332" cy="6773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9" name="Shape"/>
            <p:cNvSpPr/>
            <p:nvPr/>
          </p:nvSpPr>
          <p:spPr>
            <a:xfrm>
              <a:off x="6501426" y="4638076"/>
              <a:ext cx="339643" cy="603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1" name="Circle"/>
            <p:cNvSpPr/>
            <p:nvPr/>
          </p:nvSpPr>
          <p:spPr>
            <a:xfrm>
              <a:off x="6163733" y="5769459"/>
              <a:ext cx="677335" cy="67733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2" name="Shape"/>
            <p:cNvSpPr/>
            <p:nvPr/>
          </p:nvSpPr>
          <p:spPr>
            <a:xfrm>
              <a:off x="6218604" y="5769421"/>
              <a:ext cx="622454" cy="677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3" name="Circle"/>
            <p:cNvSpPr/>
            <p:nvPr/>
          </p:nvSpPr>
          <p:spPr>
            <a:xfrm>
              <a:off x="6163737" y="6900857"/>
              <a:ext cx="677335" cy="67733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4" name="Shape"/>
            <p:cNvSpPr/>
            <p:nvPr/>
          </p:nvSpPr>
          <p:spPr>
            <a:xfrm>
              <a:off x="6163731" y="6900872"/>
              <a:ext cx="677331" cy="677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5" name="90%"/>
            <p:cNvSpPr txBox="1"/>
            <p:nvPr/>
          </p:nvSpPr>
          <p:spPr>
            <a:xfrm>
              <a:off x="6992567" y="7110834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90%</a:t>
              </a:r>
            </a:p>
          </p:txBody>
        </p:sp>
        <p:sp>
          <p:nvSpPr>
            <p:cNvPr id="96" name="95%"/>
            <p:cNvSpPr txBox="1"/>
            <p:nvPr/>
          </p:nvSpPr>
          <p:spPr>
            <a:xfrm>
              <a:off x="9013234" y="7110834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95%</a:t>
              </a:r>
            </a:p>
          </p:txBody>
        </p:sp>
        <p:sp>
          <p:nvSpPr>
            <p:cNvPr id="97" name="100%"/>
            <p:cNvSpPr txBox="1"/>
            <p:nvPr/>
          </p:nvSpPr>
          <p:spPr>
            <a:xfrm>
              <a:off x="11033900" y="7110834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100%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52</Words>
  <Application>Microsoft Office PowerPoint</Application>
  <PresentationFormat>Произвольный</PresentationFormat>
  <Paragraphs>23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2020-10-06T10:02:05Z</dcterms:modified>
</cp:coreProperties>
</file>