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3095" userDrawn="1">
          <p15:clr>
            <a:srgbClr val="A4A3A4"/>
          </p15:clr>
        </p15:guide>
        <p15:guide id="2" pos="40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82" autoAdjust="0"/>
    <p:restoredTop sz="96305" autoAdjust="0"/>
  </p:normalViewPr>
  <p:slideViewPr>
    <p:cSldViewPr snapToGrid="0" showGuides="1">
      <p:cViewPr varScale="1">
        <p:scale>
          <a:sx n="55" d="100"/>
          <a:sy n="55" d="100"/>
        </p:scale>
        <p:origin x="570" y="66"/>
      </p:cViewPr>
      <p:guideLst>
        <p:guide orient="horz" pos="3095"/>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528342265"/>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Заголовок и подзаголовок">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Пустой">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1pPr>
      <a:lvl2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2pPr>
      <a:lvl3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3pPr>
      <a:lvl4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4pPr>
      <a:lvl5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5pPr>
      <a:lvl6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6pPr>
      <a:lvl7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7pPr>
      <a:lvl8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8pPr>
      <a:lvl9pPr marL="0" marR="0" indent="0" algn="ctr" defTabSz="587022" rtl="0" latinLnBrk="0">
        <a:lnSpc>
          <a:spcPct val="100000"/>
        </a:lnSpc>
        <a:spcBef>
          <a:spcPts val="0"/>
        </a:spcBef>
        <a:spcAft>
          <a:spcPts val="0"/>
        </a:spcAft>
        <a:buClrTx/>
        <a:buSzTx/>
        <a:buFontTx/>
        <a:buNone/>
        <a:tabLst/>
        <a:defRPr sz="7800" b="0" i="0" u="none" strike="noStrike" cap="none" spc="0" baseline="0">
          <a:solidFill>
            <a:srgbClr val="000000"/>
          </a:solidFill>
          <a:uFillTx/>
          <a:latin typeface="+mn-lt"/>
          <a:ea typeface="+mn-ea"/>
          <a:cs typeface="+mn-cs"/>
          <a:sym typeface="Helvetica Neue Medium"/>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228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457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685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9144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11430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13716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16002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1828800" algn="ctr" defTabSz="587022"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1338148" y="940168"/>
            <a:ext cx="10639803" cy="6099397"/>
            <a:chOff x="1338148" y="940168"/>
            <a:chExt cx="10639803" cy="6099397"/>
          </a:xfrm>
        </p:grpSpPr>
        <p:sp>
          <p:nvSpPr>
            <p:cNvPr id="99" name="Circle"/>
            <p:cNvSpPr/>
            <p:nvPr/>
          </p:nvSpPr>
          <p:spPr>
            <a:xfrm>
              <a:off x="6834409" y="2968036"/>
              <a:ext cx="677335" cy="67733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0" name="Shape"/>
            <p:cNvSpPr/>
            <p:nvPr/>
          </p:nvSpPr>
          <p:spPr>
            <a:xfrm>
              <a:off x="7172116" y="2968234"/>
              <a:ext cx="94105" cy="336758"/>
            </a:xfrm>
            <a:custGeom>
              <a:avLst/>
              <a:gdLst/>
              <a:ahLst/>
              <a:cxnLst>
                <a:cxn ang="0">
                  <a:pos x="wd2" y="hd2"/>
                </a:cxn>
                <a:cxn ang="5400000">
                  <a:pos x="wd2" y="hd2"/>
                </a:cxn>
                <a:cxn ang="10800000">
                  <a:pos x="wd2" y="hd2"/>
                </a:cxn>
                <a:cxn ang="16200000">
                  <a:pos x="wd2" y="hd2"/>
                </a:cxn>
              </a:cxnLst>
              <a:rect l="0" t="0" r="r" b="b"/>
              <a:pathLst>
                <a:path w="21600" h="21600" extrusionOk="0">
                  <a:moveTo>
                    <a:pt x="220" y="0"/>
                  </a:moveTo>
                  <a:cubicBezTo>
                    <a:pt x="147" y="0"/>
                    <a:pt x="73" y="2"/>
                    <a:pt x="0" y="2"/>
                  </a:cubicBezTo>
                  <a:lnTo>
                    <a:pt x="0" y="21600"/>
                  </a:lnTo>
                  <a:lnTo>
                    <a:pt x="21600" y="839"/>
                  </a:lnTo>
                  <a:cubicBezTo>
                    <a:pt x="14621" y="283"/>
                    <a:pt x="7423" y="0"/>
                    <a:pt x="220"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1" name="Circle"/>
            <p:cNvSpPr/>
            <p:nvPr/>
          </p:nvSpPr>
          <p:spPr>
            <a:xfrm>
              <a:off x="6834409" y="4099433"/>
              <a:ext cx="677335" cy="677335"/>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2" name="Shape"/>
            <p:cNvSpPr/>
            <p:nvPr/>
          </p:nvSpPr>
          <p:spPr>
            <a:xfrm>
              <a:off x="7172113" y="4099448"/>
              <a:ext cx="339541" cy="429121"/>
            </a:xfrm>
            <a:custGeom>
              <a:avLst/>
              <a:gdLst/>
              <a:ahLst/>
              <a:cxnLst>
                <a:cxn ang="0">
                  <a:pos x="wd2" y="hd2"/>
                </a:cxn>
                <a:cxn ang="5400000">
                  <a:pos x="wd2" y="hd2"/>
                </a:cxn>
                <a:cxn ang="10800000">
                  <a:pos x="wd2" y="hd2"/>
                </a:cxn>
                <a:cxn ang="16200000">
                  <a:pos x="wd2" y="hd2"/>
                </a:cxn>
              </a:cxnLst>
              <a:rect l="0" t="0" r="r" b="b"/>
              <a:pathLst>
                <a:path w="20448" h="21600" extrusionOk="0">
                  <a:moveTo>
                    <a:pt x="58" y="0"/>
                  </a:moveTo>
                  <a:cubicBezTo>
                    <a:pt x="39" y="0"/>
                    <a:pt x="19" y="2"/>
                    <a:pt x="0" y="2"/>
                  </a:cubicBezTo>
                  <a:lnTo>
                    <a:pt x="0" y="16949"/>
                  </a:lnTo>
                  <a:lnTo>
                    <a:pt x="19709" y="21600"/>
                  </a:lnTo>
                  <a:cubicBezTo>
                    <a:pt x="21600" y="15877"/>
                    <a:pt x="19862" y="9491"/>
                    <a:pt x="14480" y="4993"/>
                  </a:cubicBezTo>
                  <a:cubicBezTo>
                    <a:pt x="10498" y="1664"/>
                    <a:pt x="5277" y="0"/>
                    <a:pt x="58"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3" name="Circle"/>
            <p:cNvSpPr/>
            <p:nvPr/>
          </p:nvSpPr>
          <p:spPr>
            <a:xfrm>
              <a:off x="6834409" y="5230837"/>
              <a:ext cx="677324" cy="677330"/>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4" name="Shape"/>
            <p:cNvSpPr/>
            <p:nvPr/>
          </p:nvSpPr>
          <p:spPr>
            <a:xfrm>
              <a:off x="7056396" y="5230832"/>
              <a:ext cx="455348" cy="677268"/>
            </a:xfrm>
            <a:custGeom>
              <a:avLst/>
              <a:gdLst/>
              <a:ahLst/>
              <a:cxnLst>
                <a:cxn ang="0">
                  <a:pos x="wd2" y="hd2"/>
                </a:cxn>
                <a:cxn ang="5400000">
                  <a:pos x="wd2" y="hd2"/>
                </a:cxn>
                <a:cxn ang="10800000">
                  <a:pos x="wd2" y="hd2"/>
                </a:cxn>
                <a:cxn ang="16200000">
                  <a:pos x="wd2" y="hd2"/>
                </a:cxn>
              </a:cxnLst>
              <a:rect l="0" t="0" r="r" b="b"/>
              <a:pathLst>
                <a:path w="20138" h="20882" extrusionOk="0">
                  <a:moveTo>
                    <a:pt x="5160" y="0"/>
                  </a:moveTo>
                  <a:cubicBezTo>
                    <a:pt x="5146" y="0"/>
                    <a:pt x="5131" y="1"/>
                    <a:pt x="5117" y="1"/>
                  </a:cubicBezTo>
                  <a:lnTo>
                    <a:pt x="5117" y="10364"/>
                  </a:lnTo>
                  <a:lnTo>
                    <a:pt x="0" y="20245"/>
                  </a:lnTo>
                  <a:cubicBezTo>
                    <a:pt x="5307" y="21600"/>
                    <a:pt x="11492" y="20795"/>
                    <a:pt x="15751" y="17825"/>
                  </a:cubicBezTo>
                  <a:cubicBezTo>
                    <a:pt x="21600" y="13748"/>
                    <a:pt x="21600" y="7136"/>
                    <a:pt x="15751" y="3058"/>
                  </a:cubicBezTo>
                  <a:cubicBezTo>
                    <a:pt x="12826" y="1019"/>
                    <a:pt x="8993" y="0"/>
                    <a:pt x="5160"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5" name="Circle"/>
            <p:cNvSpPr/>
            <p:nvPr/>
          </p:nvSpPr>
          <p:spPr>
            <a:xfrm>
              <a:off x="6834409" y="6362246"/>
              <a:ext cx="677318" cy="677309"/>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6" name="Shape"/>
            <p:cNvSpPr/>
            <p:nvPr/>
          </p:nvSpPr>
          <p:spPr>
            <a:xfrm>
              <a:off x="6834458" y="6362230"/>
              <a:ext cx="677286" cy="677335"/>
            </a:xfrm>
            <a:custGeom>
              <a:avLst/>
              <a:gdLst/>
              <a:ahLst/>
              <a:cxnLst>
                <a:cxn ang="0">
                  <a:pos x="wd2" y="hd2"/>
                </a:cxn>
                <a:cxn ang="5400000">
                  <a:pos x="wd2" y="hd2"/>
                </a:cxn>
                <a:cxn ang="10800000">
                  <a:pos x="wd2" y="hd2"/>
                </a:cxn>
                <a:cxn ang="16200000">
                  <a:pos x="wd2" y="hd2"/>
                </a:cxn>
              </a:cxnLst>
              <a:rect l="0" t="0" r="r" b="b"/>
              <a:pathLst>
                <a:path w="19939" h="20595" extrusionOk="0">
                  <a:moveTo>
                    <a:pt x="9969" y="0"/>
                  </a:moveTo>
                  <a:cubicBezTo>
                    <a:pt x="9960" y="0"/>
                    <a:pt x="9950" y="1"/>
                    <a:pt x="9941" y="1"/>
                  </a:cubicBezTo>
                  <a:lnTo>
                    <a:pt x="9941" y="10213"/>
                  </a:lnTo>
                  <a:lnTo>
                    <a:pt x="615" y="6734"/>
                  </a:lnTo>
                  <a:cubicBezTo>
                    <a:pt x="-687" y="10386"/>
                    <a:pt x="79" y="14646"/>
                    <a:pt x="2919" y="17579"/>
                  </a:cubicBezTo>
                  <a:cubicBezTo>
                    <a:pt x="6812" y="21600"/>
                    <a:pt x="13126" y="21600"/>
                    <a:pt x="17019" y="17579"/>
                  </a:cubicBezTo>
                  <a:cubicBezTo>
                    <a:pt x="20913" y="13558"/>
                    <a:pt x="20913" y="7038"/>
                    <a:pt x="17019" y="3017"/>
                  </a:cubicBezTo>
                  <a:cubicBezTo>
                    <a:pt x="15073" y="1006"/>
                    <a:pt x="12521" y="0"/>
                    <a:pt x="9969"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07" name="5%"/>
            <p:cNvSpPr txBox="1"/>
            <p:nvPr/>
          </p:nvSpPr>
          <p:spPr>
            <a:xfrm>
              <a:off x="6913731" y="3171236"/>
              <a:ext cx="548102" cy="2954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5%</a:t>
              </a:r>
            </a:p>
          </p:txBody>
        </p:sp>
        <p:sp>
          <p:nvSpPr>
            <p:cNvPr id="108" name="30%"/>
            <p:cNvSpPr txBox="1"/>
            <p:nvPr/>
          </p:nvSpPr>
          <p:spPr>
            <a:xfrm>
              <a:off x="6913731" y="43026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30%</a:t>
              </a:r>
            </a:p>
          </p:txBody>
        </p:sp>
        <p:sp>
          <p:nvSpPr>
            <p:cNvPr id="109" name="55%"/>
            <p:cNvSpPr txBox="1"/>
            <p:nvPr/>
          </p:nvSpPr>
          <p:spPr>
            <a:xfrm>
              <a:off x="6913731" y="5434007"/>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55%</a:t>
              </a:r>
            </a:p>
          </p:txBody>
        </p:sp>
        <p:sp>
          <p:nvSpPr>
            <p:cNvPr id="110" name="80%"/>
            <p:cNvSpPr txBox="1"/>
            <p:nvPr/>
          </p:nvSpPr>
          <p:spPr>
            <a:xfrm>
              <a:off x="6913731" y="65654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80%</a:t>
              </a:r>
            </a:p>
          </p:txBody>
        </p:sp>
        <p:sp>
          <p:nvSpPr>
            <p:cNvPr id="112" name="Circle"/>
            <p:cNvSpPr/>
            <p:nvPr/>
          </p:nvSpPr>
          <p:spPr>
            <a:xfrm>
              <a:off x="7892543" y="2968035"/>
              <a:ext cx="677335" cy="67733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3" name="Shape"/>
            <p:cNvSpPr/>
            <p:nvPr/>
          </p:nvSpPr>
          <p:spPr>
            <a:xfrm>
              <a:off x="8230229" y="2968005"/>
              <a:ext cx="188565" cy="336971"/>
            </a:xfrm>
            <a:custGeom>
              <a:avLst/>
              <a:gdLst/>
              <a:ahLst/>
              <a:cxnLst>
                <a:cxn ang="0">
                  <a:pos x="wd2" y="hd2"/>
                </a:cxn>
                <a:cxn ang="5400000">
                  <a:pos x="wd2" y="hd2"/>
                </a:cxn>
                <a:cxn ang="10800000">
                  <a:pos x="wd2" y="hd2"/>
                </a:cxn>
                <a:cxn ang="16200000">
                  <a:pos x="wd2" y="hd2"/>
                </a:cxn>
              </a:cxnLst>
              <a:rect l="0" t="0" r="r" b="b"/>
              <a:pathLst>
                <a:path w="21600" h="21600" extrusionOk="0">
                  <a:moveTo>
                    <a:pt x="114" y="0"/>
                  </a:moveTo>
                  <a:cubicBezTo>
                    <a:pt x="76" y="0"/>
                    <a:pt x="38" y="2"/>
                    <a:pt x="0" y="2"/>
                  </a:cubicBezTo>
                  <a:lnTo>
                    <a:pt x="0" y="21600"/>
                  </a:lnTo>
                  <a:lnTo>
                    <a:pt x="21600" y="3633"/>
                  </a:lnTo>
                  <a:cubicBezTo>
                    <a:pt x="15113" y="1213"/>
                    <a:pt x="7616" y="0"/>
                    <a:pt x="114"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4" name="Circle"/>
            <p:cNvSpPr/>
            <p:nvPr/>
          </p:nvSpPr>
          <p:spPr>
            <a:xfrm>
              <a:off x="7892543" y="4099433"/>
              <a:ext cx="677335" cy="677335"/>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5" name="Shape"/>
            <p:cNvSpPr/>
            <p:nvPr/>
          </p:nvSpPr>
          <p:spPr>
            <a:xfrm>
              <a:off x="8230247" y="4099415"/>
              <a:ext cx="339624" cy="525749"/>
            </a:xfrm>
            <a:custGeom>
              <a:avLst/>
              <a:gdLst/>
              <a:ahLst/>
              <a:cxnLst>
                <a:cxn ang="0">
                  <a:pos x="wd2" y="hd2"/>
                </a:cxn>
                <a:cxn ang="5400000">
                  <a:pos x="wd2" y="hd2"/>
                </a:cxn>
                <a:cxn ang="10800000">
                  <a:pos x="wd2" y="hd2"/>
                </a:cxn>
                <a:cxn ang="16200000">
                  <a:pos x="wd2" y="hd2"/>
                </a:cxn>
              </a:cxnLst>
              <a:rect l="0" t="0" r="r" b="b"/>
              <a:pathLst>
                <a:path w="19791" h="21600" extrusionOk="0">
                  <a:moveTo>
                    <a:pt x="56" y="0"/>
                  </a:moveTo>
                  <a:cubicBezTo>
                    <a:pt x="37" y="0"/>
                    <a:pt x="19" y="1"/>
                    <a:pt x="0" y="1"/>
                  </a:cubicBezTo>
                  <a:lnTo>
                    <a:pt x="0" y="13828"/>
                  </a:lnTo>
                  <a:lnTo>
                    <a:pt x="16510" y="21600"/>
                  </a:lnTo>
                  <a:cubicBezTo>
                    <a:pt x="21600" y="16196"/>
                    <a:pt x="20769" y="8839"/>
                    <a:pt x="14012" y="4075"/>
                  </a:cubicBezTo>
                  <a:cubicBezTo>
                    <a:pt x="10158" y="1358"/>
                    <a:pt x="5107"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6" name="Circle"/>
            <p:cNvSpPr/>
            <p:nvPr/>
          </p:nvSpPr>
          <p:spPr>
            <a:xfrm>
              <a:off x="7892543" y="5230833"/>
              <a:ext cx="677325" cy="677331"/>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7" name="Shape"/>
            <p:cNvSpPr/>
            <p:nvPr/>
          </p:nvSpPr>
          <p:spPr>
            <a:xfrm>
              <a:off x="8021776" y="5230844"/>
              <a:ext cx="548102" cy="677287"/>
            </a:xfrm>
            <a:custGeom>
              <a:avLst/>
              <a:gdLst/>
              <a:ahLst/>
              <a:cxnLst>
                <a:cxn ang="0">
                  <a:pos x="wd2" y="hd2"/>
                </a:cxn>
                <a:cxn ang="5400000">
                  <a:pos x="wd2" y="hd2"/>
                </a:cxn>
                <a:cxn ang="10800000">
                  <a:pos x="wd2" y="hd2"/>
                </a:cxn>
                <a:cxn ang="16200000">
                  <a:pos x="wd2" y="hd2"/>
                </a:cxn>
              </a:cxnLst>
              <a:rect l="0" t="0" r="r" b="b"/>
              <a:pathLst>
                <a:path w="20371" h="20616" extrusionOk="0">
                  <a:moveTo>
                    <a:pt x="7784" y="0"/>
                  </a:moveTo>
                  <a:cubicBezTo>
                    <a:pt x="7772" y="0"/>
                    <a:pt x="7760" y="1"/>
                    <a:pt x="7748" y="1"/>
                  </a:cubicBezTo>
                  <a:lnTo>
                    <a:pt x="7748" y="10225"/>
                  </a:lnTo>
                  <a:lnTo>
                    <a:pt x="0" y="18408"/>
                  </a:lnTo>
                  <a:cubicBezTo>
                    <a:pt x="4940" y="21600"/>
                    <a:pt x="12125" y="21331"/>
                    <a:pt x="16684" y="17597"/>
                  </a:cubicBezTo>
                  <a:cubicBezTo>
                    <a:pt x="21600" y="13572"/>
                    <a:pt x="21600" y="7045"/>
                    <a:pt x="16684" y="3019"/>
                  </a:cubicBezTo>
                  <a:cubicBezTo>
                    <a:pt x="14227" y="1006"/>
                    <a:pt x="11005" y="0"/>
                    <a:pt x="7784"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8" name="Circle"/>
            <p:cNvSpPr/>
            <p:nvPr/>
          </p:nvSpPr>
          <p:spPr>
            <a:xfrm>
              <a:off x="7892544" y="6362230"/>
              <a:ext cx="677335" cy="677335"/>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19" name="Shape"/>
            <p:cNvSpPr/>
            <p:nvPr/>
          </p:nvSpPr>
          <p:spPr>
            <a:xfrm>
              <a:off x="7892576" y="6362216"/>
              <a:ext cx="677286" cy="677324"/>
            </a:xfrm>
            <a:custGeom>
              <a:avLst/>
              <a:gdLst/>
              <a:ahLst/>
              <a:cxnLst>
                <a:cxn ang="0">
                  <a:pos x="wd2" y="hd2"/>
                </a:cxn>
                <a:cxn ang="5400000">
                  <a:pos x="wd2" y="hd2"/>
                </a:cxn>
                <a:cxn ang="10800000">
                  <a:pos x="wd2" y="hd2"/>
                </a:cxn>
                <a:cxn ang="16200000">
                  <a:pos x="wd2" y="hd2"/>
                </a:cxn>
              </a:cxnLst>
              <a:rect l="0" t="0" r="r" b="b"/>
              <a:pathLst>
                <a:path w="19697" h="20595" extrusionOk="0">
                  <a:moveTo>
                    <a:pt x="9849" y="0"/>
                  </a:moveTo>
                  <a:cubicBezTo>
                    <a:pt x="9839" y="0"/>
                    <a:pt x="9830" y="1"/>
                    <a:pt x="9821" y="1"/>
                  </a:cubicBezTo>
                  <a:lnTo>
                    <a:pt x="9821" y="10213"/>
                  </a:lnTo>
                  <a:lnTo>
                    <a:pt x="2122" y="3914"/>
                  </a:lnTo>
                  <a:cubicBezTo>
                    <a:pt x="-941" y="7956"/>
                    <a:pt x="-689" y="13844"/>
                    <a:pt x="2883" y="17579"/>
                  </a:cubicBezTo>
                  <a:cubicBezTo>
                    <a:pt x="6730" y="21600"/>
                    <a:pt x="12966" y="21600"/>
                    <a:pt x="16813" y="17579"/>
                  </a:cubicBezTo>
                  <a:cubicBezTo>
                    <a:pt x="20659" y="13557"/>
                    <a:pt x="20659" y="7037"/>
                    <a:pt x="16813" y="3016"/>
                  </a:cubicBezTo>
                  <a:cubicBezTo>
                    <a:pt x="14889" y="1005"/>
                    <a:pt x="12369" y="0"/>
                    <a:pt x="9849"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20" name="10%"/>
            <p:cNvSpPr txBox="1"/>
            <p:nvPr/>
          </p:nvSpPr>
          <p:spPr>
            <a:xfrm>
              <a:off x="7968068" y="3171235"/>
              <a:ext cx="548102" cy="2954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10%</a:t>
              </a:r>
            </a:p>
          </p:txBody>
        </p:sp>
        <p:sp>
          <p:nvSpPr>
            <p:cNvPr id="121" name="35%"/>
            <p:cNvSpPr txBox="1"/>
            <p:nvPr/>
          </p:nvSpPr>
          <p:spPr>
            <a:xfrm>
              <a:off x="7968068" y="43026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35%</a:t>
              </a:r>
            </a:p>
          </p:txBody>
        </p:sp>
        <p:sp>
          <p:nvSpPr>
            <p:cNvPr id="122" name="60%"/>
            <p:cNvSpPr txBox="1"/>
            <p:nvPr/>
          </p:nvSpPr>
          <p:spPr>
            <a:xfrm>
              <a:off x="7968068" y="5434006"/>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60%</a:t>
              </a:r>
            </a:p>
          </p:txBody>
        </p:sp>
        <p:sp>
          <p:nvSpPr>
            <p:cNvPr id="123" name="85%"/>
            <p:cNvSpPr txBox="1"/>
            <p:nvPr/>
          </p:nvSpPr>
          <p:spPr>
            <a:xfrm>
              <a:off x="7968068" y="65654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85%</a:t>
              </a:r>
            </a:p>
          </p:txBody>
        </p:sp>
        <p:sp>
          <p:nvSpPr>
            <p:cNvPr id="125" name="Circle"/>
            <p:cNvSpPr/>
            <p:nvPr/>
          </p:nvSpPr>
          <p:spPr>
            <a:xfrm>
              <a:off x="8950675" y="2968036"/>
              <a:ext cx="677336" cy="67733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26" name="Shape"/>
            <p:cNvSpPr/>
            <p:nvPr/>
          </p:nvSpPr>
          <p:spPr>
            <a:xfrm>
              <a:off x="9288388" y="2968052"/>
              <a:ext cx="266677" cy="336936"/>
            </a:xfrm>
            <a:custGeom>
              <a:avLst/>
              <a:gdLst/>
              <a:ahLst/>
              <a:cxnLst>
                <a:cxn ang="0">
                  <a:pos x="wd2" y="hd2"/>
                </a:cxn>
                <a:cxn ang="5400000">
                  <a:pos x="wd2" y="hd2"/>
                </a:cxn>
                <a:cxn ang="10800000">
                  <a:pos x="wd2" y="hd2"/>
                </a:cxn>
                <a:cxn ang="16200000">
                  <a:pos x="wd2" y="hd2"/>
                </a:cxn>
              </a:cxnLst>
              <a:rect l="0" t="0" r="r" b="b"/>
              <a:pathLst>
                <a:path w="21600" h="21600" extrusionOk="0">
                  <a:moveTo>
                    <a:pt x="78" y="0"/>
                  </a:moveTo>
                  <a:cubicBezTo>
                    <a:pt x="52" y="0"/>
                    <a:pt x="26" y="2"/>
                    <a:pt x="0" y="2"/>
                  </a:cubicBezTo>
                  <a:lnTo>
                    <a:pt x="0" y="21600"/>
                  </a:lnTo>
                  <a:lnTo>
                    <a:pt x="21600" y="8254"/>
                  </a:lnTo>
                  <a:cubicBezTo>
                    <a:pt x="20944" y="7599"/>
                    <a:pt x="20238" y="6964"/>
                    <a:pt x="19473" y="6359"/>
                  </a:cubicBezTo>
                  <a:cubicBezTo>
                    <a:pt x="14117" y="2119"/>
                    <a:pt x="7098" y="0"/>
                    <a:pt x="78"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27" name="Circle"/>
            <p:cNvSpPr/>
            <p:nvPr/>
          </p:nvSpPr>
          <p:spPr>
            <a:xfrm>
              <a:off x="8950675" y="4099434"/>
              <a:ext cx="677332" cy="677335"/>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28" name="Shape"/>
            <p:cNvSpPr/>
            <p:nvPr/>
          </p:nvSpPr>
          <p:spPr>
            <a:xfrm>
              <a:off x="9288368" y="4099450"/>
              <a:ext cx="339642" cy="603825"/>
            </a:xfrm>
            <a:custGeom>
              <a:avLst/>
              <a:gdLst/>
              <a:ahLst/>
              <a:cxnLst>
                <a:cxn ang="0">
                  <a:pos x="wd2" y="hd2"/>
                </a:cxn>
                <a:cxn ang="5400000">
                  <a:pos x="wd2" y="hd2"/>
                </a:cxn>
                <a:cxn ang="10800000">
                  <a:pos x="wd2" y="hd2"/>
                </a:cxn>
                <a:cxn ang="16200000">
                  <a:pos x="wd2" y="hd2"/>
                </a:cxn>
              </a:cxnLst>
              <a:rect l="0" t="0" r="r" b="b"/>
              <a:pathLst>
                <a:path w="19684" h="21600" extrusionOk="0">
                  <a:moveTo>
                    <a:pt x="56" y="0"/>
                  </a:moveTo>
                  <a:cubicBezTo>
                    <a:pt x="37" y="0"/>
                    <a:pt x="19" y="1"/>
                    <a:pt x="0" y="1"/>
                  </a:cubicBezTo>
                  <a:lnTo>
                    <a:pt x="0" y="12034"/>
                  </a:lnTo>
                  <a:lnTo>
                    <a:pt x="12259" y="21600"/>
                  </a:lnTo>
                  <a:cubicBezTo>
                    <a:pt x="12837" y="21316"/>
                    <a:pt x="13399" y="21011"/>
                    <a:pt x="13935" y="20681"/>
                  </a:cubicBezTo>
                  <a:cubicBezTo>
                    <a:pt x="21600" y="15950"/>
                    <a:pt x="21600" y="8279"/>
                    <a:pt x="13935" y="3548"/>
                  </a:cubicBezTo>
                  <a:cubicBezTo>
                    <a:pt x="10103" y="1183"/>
                    <a:pt x="5079"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29" name="Circle"/>
            <p:cNvSpPr/>
            <p:nvPr/>
          </p:nvSpPr>
          <p:spPr>
            <a:xfrm>
              <a:off x="8950675" y="5230832"/>
              <a:ext cx="677336" cy="677335"/>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30" name="Shape"/>
            <p:cNvSpPr/>
            <p:nvPr/>
          </p:nvSpPr>
          <p:spPr>
            <a:xfrm>
              <a:off x="9005546" y="5230794"/>
              <a:ext cx="622455" cy="677324"/>
            </a:xfrm>
            <a:custGeom>
              <a:avLst/>
              <a:gdLst/>
              <a:ahLst/>
              <a:cxnLst>
                <a:cxn ang="0">
                  <a:pos x="wd2" y="hd2"/>
                </a:cxn>
                <a:cxn ang="5400000">
                  <a:pos x="wd2" y="hd2"/>
                </a:cxn>
                <a:cxn ang="10800000">
                  <a:pos x="wd2" y="hd2"/>
                </a:cxn>
                <a:cxn ang="16200000">
                  <a:pos x="wd2" y="hd2"/>
                </a:cxn>
              </a:cxnLst>
              <a:rect l="0" t="0" r="r" b="b"/>
              <a:pathLst>
                <a:path w="20510" h="20595" extrusionOk="0">
                  <a:moveTo>
                    <a:pt x="9352" y="0"/>
                  </a:moveTo>
                  <a:cubicBezTo>
                    <a:pt x="9341" y="0"/>
                    <a:pt x="9331" y="1"/>
                    <a:pt x="9320" y="1"/>
                  </a:cubicBezTo>
                  <a:lnTo>
                    <a:pt x="9320" y="10212"/>
                  </a:lnTo>
                  <a:lnTo>
                    <a:pt x="0" y="15918"/>
                  </a:lnTo>
                  <a:cubicBezTo>
                    <a:pt x="416" y="16505"/>
                    <a:pt x="901" y="17063"/>
                    <a:pt x="1460" y="17579"/>
                  </a:cubicBezTo>
                  <a:cubicBezTo>
                    <a:pt x="5818" y="21600"/>
                    <a:pt x="12884" y="21600"/>
                    <a:pt x="17242" y="17579"/>
                  </a:cubicBezTo>
                  <a:cubicBezTo>
                    <a:pt x="21600" y="13557"/>
                    <a:pt x="21600" y="7037"/>
                    <a:pt x="17242" y="3016"/>
                  </a:cubicBezTo>
                  <a:cubicBezTo>
                    <a:pt x="15063" y="1005"/>
                    <a:pt x="12208" y="0"/>
                    <a:pt x="9352"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31" name="Circle"/>
            <p:cNvSpPr/>
            <p:nvPr/>
          </p:nvSpPr>
          <p:spPr>
            <a:xfrm>
              <a:off x="8950679" y="6362231"/>
              <a:ext cx="677336" cy="677330"/>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32" name="Shape"/>
            <p:cNvSpPr/>
            <p:nvPr/>
          </p:nvSpPr>
          <p:spPr>
            <a:xfrm>
              <a:off x="8950674" y="6362246"/>
              <a:ext cx="677332" cy="677319"/>
            </a:xfrm>
            <a:custGeom>
              <a:avLst/>
              <a:gdLst/>
              <a:ahLst/>
              <a:cxnLst>
                <a:cxn ang="0">
                  <a:pos x="wd2" y="hd2"/>
                </a:cxn>
                <a:cxn ang="5400000">
                  <a:pos x="wd2" y="hd2"/>
                </a:cxn>
                <a:cxn ang="10800000">
                  <a:pos x="wd2" y="hd2"/>
                </a:cxn>
                <a:cxn ang="16200000">
                  <a:pos x="wd2" y="hd2"/>
                </a:cxn>
              </a:cxnLst>
              <a:rect l="0" t="0" r="r" b="b"/>
              <a:pathLst>
                <a:path w="19679" h="20595" extrusionOk="0">
                  <a:moveTo>
                    <a:pt x="9838" y="0"/>
                  </a:moveTo>
                  <a:cubicBezTo>
                    <a:pt x="9829" y="0"/>
                    <a:pt x="9820" y="1"/>
                    <a:pt x="9811" y="1"/>
                  </a:cubicBezTo>
                  <a:lnTo>
                    <a:pt x="9811" y="10212"/>
                  </a:lnTo>
                  <a:lnTo>
                    <a:pt x="4276" y="1805"/>
                  </a:lnTo>
                  <a:cubicBezTo>
                    <a:pt x="3786" y="2157"/>
                    <a:pt x="3318" y="2559"/>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7" y="0"/>
                    <a:pt x="9838"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33" name="15%"/>
            <p:cNvSpPr txBox="1"/>
            <p:nvPr/>
          </p:nvSpPr>
          <p:spPr>
            <a:xfrm>
              <a:off x="9022403" y="3171236"/>
              <a:ext cx="548102" cy="2954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15%</a:t>
              </a:r>
            </a:p>
          </p:txBody>
        </p:sp>
        <p:sp>
          <p:nvSpPr>
            <p:cNvPr id="134" name="40%"/>
            <p:cNvSpPr txBox="1"/>
            <p:nvPr/>
          </p:nvSpPr>
          <p:spPr>
            <a:xfrm>
              <a:off x="9022403" y="4302634"/>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40%</a:t>
              </a:r>
            </a:p>
          </p:txBody>
        </p:sp>
        <p:sp>
          <p:nvSpPr>
            <p:cNvPr id="135" name="65%"/>
            <p:cNvSpPr txBox="1"/>
            <p:nvPr/>
          </p:nvSpPr>
          <p:spPr>
            <a:xfrm>
              <a:off x="9022403" y="5434007"/>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65%</a:t>
              </a:r>
            </a:p>
          </p:txBody>
        </p:sp>
        <p:sp>
          <p:nvSpPr>
            <p:cNvPr id="136" name="90%"/>
            <p:cNvSpPr txBox="1"/>
            <p:nvPr/>
          </p:nvSpPr>
          <p:spPr>
            <a:xfrm>
              <a:off x="9022403" y="6565434"/>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90%</a:t>
              </a:r>
            </a:p>
          </p:txBody>
        </p:sp>
        <p:sp>
          <p:nvSpPr>
            <p:cNvPr id="138" name="Circle"/>
            <p:cNvSpPr/>
            <p:nvPr/>
          </p:nvSpPr>
          <p:spPr>
            <a:xfrm>
              <a:off x="10008809" y="2968036"/>
              <a:ext cx="677335" cy="67733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39" name="Shape"/>
            <p:cNvSpPr/>
            <p:nvPr/>
          </p:nvSpPr>
          <p:spPr>
            <a:xfrm>
              <a:off x="10346502" y="2968050"/>
              <a:ext cx="318847" cy="336936"/>
            </a:xfrm>
            <a:custGeom>
              <a:avLst/>
              <a:gdLst/>
              <a:ahLst/>
              <a:cxnLst>
                <a:cxn ang="0">
                  <a:pos x="wd2" y="hd2"/>
                </a:cxn>
                <a:cxn ang="5400000">
                  <a:pos x="wd2" y="hd2"/>
                </a:cxn>
                <a:cxn ang="10800000">
                  <a:pos x="wd2" y="hd2"/>
                </a:cxn>
                <a:cxn ang="16200000">
                  <a:pos x="wd2" y="hd2"/>
                </a:cxn>
              </a:cxnLst>
              <a:rect l="0" t="0" r="r" b="b"/>
              <a:pathLst>
                <a:path w="21600" h="21600" extrusionOk="0">
                  <a:moveTo>
                    <a:pt x="65" y="0"/>
                  </a:moveTo>
                  <a:cubicBezTo>
                    <a:pt x="43" y="0"/>
                    <a:pt x="22" y="2"/>
                    <a:pt x="0" y="2"/>
                  </a:cubicBezTo>
                  <a:lnTo>
                    <a:pt x="0" y="21600"/>
                  </a:lnTo>
                  <a:lnTo>
                    <a:pt x="21600" y="14223"/>
                  </a:lnTo>
                  <a:cubicBezTo>
                    <a:pt x="20488" y="11354"/>
                    <a:pt x="18722" y="8661"/>
                    <a:pt x="16289" y="6359"/>
                  </a:cubicBezTo>
                  <a:cubicBezTo>
                    <a:pt x="11809" y="2119"/>
                    <a:pt x="5937" y="0"/>
                    <a:pt x="65"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0" name="Circle"/>
            <p:cNvSpPr/>
            <p:nvPr/>
          </p:nvSpPr>
          <p:spPr>
            <a:xfrm>
              <a:off x="10008809" y="4099440"/>
              <a:ext cx="677335" cy="677328"/>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1" name="Shape"/>
            <p:cNvSpPr/>
            <p:nvPr/>
          </p:nvSpPr>
          <p:spPr>
            <a:xfrm>
              <a:off x="10346496" y="4099433"/>
              <a:ext cx="339645" cy="657979"/>
            </a:xfrm>
            <a:custGeom>
              <a:avLst/>
              <a:gdLst/>
              <a:ahLst/>
              <a:cxnLst>
                <a:cxn ang="0">
                  <a:pos x="wd2" y="hd2"/>
                </a:cxn>
                <a:cxn ang="5400000">
                  <a:pos x="wd2" y="hd2"/>
                </a:cxn>
                <a:cxn ang="10800000">
                  <a:pos x="wd2" y="hd2"/>
                </a:cxn>
                <a:cxn ang="16200000">
                  <a:pos x="wd2" y="hd2"/>
                </a:cxn>
              </a:cxnLst>
              <a:rect l="0" t="0" r="r" b="b"/>
              <a:pathLst>
                <a:path w="19684" h="21600" extrusionOk="0">
                  <a:moveTo>
                    <a:pt x="58" y="0"/>
                  </a:moveTo>
                  <a:cubicBezTo>
                    <a:pt x="38" y="0"/>
                    <a:pt x="19" y="1"/>
                    <a:pt x="0" y="1"/>
                  </a:cubicBezTo>
                  <a:lnTo>
                    <a:pt x="0" y="11042"/>
                  </a:lnTo>
                  <a:lnTo>
                    <a:pt x="6607" y="21600"/>
                  </a:lnTo>
                  <a:cubicBezTo>
                    <a:pt x="9283" y="21065"/>
                    <a:pt x="11795" y="20191"/>
                    <a:pt x="13935" y="18979"/>
                  </a:cubicBezTo>
                  <a:cubicBezTo>
                    <a:pt x="21600" y="14637"/>
                    <a:pt x="21600" y="7598"/>
                    <a:pt x="13935" y="3256"/>
                  </a:cubicBezTo>
                  <a:cubicBezTo>
                    <a:pt x="10103" y="1085"/>
                    <a:pt x="5081" y="0"/>
                    <a:pt x="58"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2" name="Circle"/>
            <p:cNvSpPr/>
            <p:nvPr/>
          </p:nvSpPr>
          <p:spPr>
            <a:xfrm>
              <a:off x="10008809" y="5230850"/>
              <a:ext cx="677330" cy="677308"/>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3" name="Shape"/>
            <p:cNvSpPr/>
            <p:nvPr/>
          </p:nvSpPr>
          <p:spPr>
            <a:xfrm>
              <a:off x="10021014" y="5230832"/>
              <a:ext cx="665131" cy="677335"/>
            </a:xfrm>
            <a:custGeom>
              <a:avLst/>
              <a:gdLst/>
              <a:ahLst/>
              <a:cxnLst>
                <a:cxn ang="0">
                  <a:pos x="wd2" y="hd2"/>
                </a:cxn>
                <a:cxn ang="5400000">
                  <a:pos x="wd2" y="hd2"/>
                </a:cxn>
                <a:cxn ang="10800000">
                  <a:pos x="wd2" y="hd2"/>
                </a:cxn>
                <a:cxn ang="16200000">
                  <a:pos x="wd2" y="hd2"/>
                </a:cxn>
              </a:cxnLst>
              <a:rect l="0" t="0" r="r" b="b"/>
              <a:pathLst>
                <a:path w="20577" h="20595" extrusionOk="0">
                  <a:moveTo>
                    <a:pt x="10099" y="0"/>
                  </a:moveTo>
                  <a:cubicBezTo>
                    <a:pt x="10089" y="0"/>
                    <a:pt x="10080" y="1"/>
                    <a:pt x="10070" y="1"/>
                  </a:cubicBezTo>
                  <a:lnTo>
                    <a:pt x="10070" y="10215"/>
                  </a:lnTo>
                  <a:lnTo>
                    <a:pt x="0" y="13034"/>
                  </a:lnTo>
                  <a:cubicBezTo>
                    <a:pt x="465" y="14698"/>
                    <a:pt x="1361" y="16271"/>
                    <a:pt x="2691" y="17579"/>
                  </a:cubicBezTo>
                  <a:cubicBezTo>
                    <a:pt x="6783" y="21600"/>
                    <a:pt x="13417" y="21600"/>
                    <a:pt x="17508" y="17579"/>
                  </a:cubicBezTo>
                  <a:cubicBezTo>
                    <a:pt x="21600" y="13558"/>
                    <a:pt x="21600" y="7038"/>
                    <a:pt x="17508" y="3017"/>
                  </a:cubicBezTo>
                  <a:cubicBezTo>
                    <a:pt x="15463" y="1006"/>
                    <a:pt x="12781" y="0"/>
                    <a:pt x="10099"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4" name="Circle"/>
            <p:cNvSpPr/>
            <p:nvPr/>
          </p:nvSpPr>
          <p:spPr>
            <a:xfrm>
              <a:off x="10008803" y="6362230"/>
              <a:ext cx="677328" cy="677335"/>
            </a:xfrm>
            <a:prstGeom prst="ellipse">
              <a:avLst/>
            </a:prstGeom>
            <a:solidFill>
              <a:schemeClr val="accent4">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5" name="Shape"/>
            <p:cNvSpPr/>
            <p:nvPr/>
          </p:nvSpPr>
          <p:spPr>
            <a:xfrm>
              <a:off x="10008831" y="6362196"/>
              <a:ext cx="677325" cy="677325"/>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9830" y="0"/>
                    <a:pt x="9820" y="1"/>
                    <a:pt x="9811" y="1"/>
                  </a:cubicBezTo>
                  <a:lnTo>
                    <a:pt x="9811" y="10212"/>
                  </a:lnTo>
                  <a:lnTo>
                    <a:pt x="7208" y="376"/>
                  </a:lnTo>
                  <a:cubicBezTo>
                    <a:pt x="5623" y="835"/>
                    <a:pt x="4127" y="1713"/>
                    <a:pt x="2882" y="3016"/>
                  </a:cubicBezTo>
                  <a:cubicBezTo>
                    <a:pt x="-961" y="7037"/>
                    <a:pt x="-961" y="13557"/>
                    <a:pt x="2882" y="17579"/>
                  </a:cubicBezTo>
                  <a:cubicBezTo>
                    <a:pt x="6724" y="21600"/>
                    <a:pt x="12954" y="21600"/>
                    <a:pt x="16796" y="17579"/>
                  </a:cubicBezTo>
                  <a:cubicBezTo>
                    <a:pt x="20639" y="13557"/>
                    <a:pt x="20639" y="7037"/>
                    <a:pt x="16796" y="3016"/>
                  </a:cubicBezTo>
                  <a:cubicBezTo>
                    <a:pt x="14875" y="1005"/>
                    <a:pt x="12358" y="0"/>
                    <a:pt x="9840" y="0"/>
                  </a:cubicBezTo>
                  <a:close/>
                </a:path>
              </a:pathLst>
            </a:cu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46" name="20%"/>
            <p:cNvSpPr txBox="1"/>
            <p:nvPr/>
          </p:nvSpPr>
          <p:spPr>
            <a:xfrm>
              <a:off x="10076739" y="3171236"/>
              <a:ext cx="548102" cy="2954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20%</a:t>
              </a:r>
            </a:p>
          </p:txBody>
        </p:sp>
        <p:sp>
          <p:nvSpPr>
            <p:cNvPr id="147" name="45%"/>
            <p:cNvSpPr txBox="1"/>
            <p:nvPr/>
          </p:nvSpPr>
          <p:spPr>
            <a:xfrm>
              <a:off x="10076739" y="43026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45%</a:t>
              </a:r>
            </a:p>
          </p:txBody>
        </p:sp>
        <p:sp>
          <p:nvSpPr>
            <p:cNvPr id="148" name="70%"/>
            <p:cNvSpPr txBox="1"/>
            <p:nvPr/>
          </p:nvSpPr>
          <p:spPr>
            <a:xfrm>
              <a:off x="10076739" y="5434007"/>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70%</a:t>
              </a:r>
            </a:p>
          </p:txBody>
        </p:sp>
        <p:sp>
          <p:nvSpPr>
            <p:cNvPr id="149" name="95%"/>
            <p:cNvSpPr txBox="1"/>
            <p:nvPr/>
          </p:nvSpPr>
          <p:spPr>
            <a:xfrm>
              <a:off x="10076739" y="65654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95%</a:t>
              </a:r>
            </a:p>
          </p:txBody>
        </p:sp>
        <p:sp>
          <p:nvSpPr>
            <p:cNvPr id="151" name="Circle"/>
            <p:cNvSpPr/>
            <p:nvPr/>
          </p:nvSpPr>
          <p:spPr>
            <a:xfrm>
              <a:off x="11066946" y="2968036"/>
              <a:ext cx="677335" cy="677334"/>
            </a:xfrm>
            <a:prstGeom prst="ellipse">
              <a:avLst/>
            </a:prstGeom>
            <a:solidFill>
              <a:schemeClr val="accent1">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2" name="Shape"/>
            <p:cNvSpPr/>
            <p:nvPr/>
          </p:nvSpPr>
          <p:spPr>
            <a:xfrm>
              <a:off x="11404657" y="2968019"/>
              <a:ext cx="339567" cy="336829"/>
            </a:xfrm>
            <a:custGeom>
              <a:avLst/>
              <a:gdLst/>
              <a:ahLst/>
              <a:cxnLst>
                <a:cxn ang="0">
                  <a:pos x="wd2" y="hd2"/>
                </a:cxn>
                <a:cxn ang="5400000">
                  <a:pos x="wd2" y="hd2"/>
                </a:cxn>
                <a:cxn ang="10800000">
                  <a:pos x="wd2" y="hd2"/>
                </a:cxn>
                <a:cxn ang="16200000">
                  <a:pos x="wd2" y="hd2"/>
                </a:cxn>
              </a:cxnLst>
              <a:rect l="0" t="0" r="r" b="b"/>
              <a:pathLst>
                <a:path w="21600" h="21600" extrusionOk="0">
                  <a:moveTo>
                    <a:pt x="61" y="0"/>
                  </a:moveTo>
                  <a:cubicBezTo>
                    <a:pt x="41" y="0"/>
                    <a:pt x="20" y="2"/>
                    <a:pt x="0" y="2"/>
                  </a:cubicBezTo>
                  <a:lnTo>
                    <a:pt x="0" y="21600"/>
                  </a:lnTo>
                  <a:lnTo>
                    <a:pt x="21600" y="21507"/>
                  </a:lnTo>
                  <a:cubicBezTo>
                    <a:pt x="21547" y="16019"/>
                    <a:pt x="19446" y="10547"/>
                    <a:pt x="15293" y="6361"/>
                  </a:cubicBezTo>
                  <a:cubicBezTo>
                    <a:pt x="11086" y="2120"/>
                    <a:pt x="5574" y="0"/>
                    <a:pt x="61" y="0"/>
                  </a:cubicBezTo>
                  <a:close/>
                </a:path>
              </a:pathLst>
            </a:custGeom>
            <a:solidFill>
              <a:schemeClr val="accent1"/>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3" name="Circle"/>
            <p:cNvSpPr/>
            <p:nvPr/>
          </p:nvSpPr>
          <p:spPr>
            <a:xfrm>
              <a:off x="11066946" y="4099433"/>
              <a:ext cx="677331" cy="677335"/>
            </a:xfrm>
            <a:prstGeom prst="ellipse">
              <a:avLst/>
            </a:prstGeom>
            <a:solidFill>
              <a:schemeClr val="accent2">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4" name="Shape"/>
            <p:cNvSpPr/>
            <p:nvPr/>
          </p:nvSpPr>
          <p:spPr>
            <a:xfrm>
              <a:off x="11404638" y="4099393"/>
              <a:ext cx="339643" cy="677318"/>
            </a:xfrm>
            <a:custGeom>
              <a:avLst/>
              <a:gdLst/>
              <a:ahLst/>
              <a:cxnLst>
                <a:cxn ang="0">
                  <a:pos x="wd2" y="hd2"/>
                </a:cxn>
                <a:cxn ang="5400000">
                  <a:pos x="wd2" y="hd2"/>
                </a:cxn>
                <a:cxn ang="10800000">
                  <a:pos x="wd2" y="hd2"/>
                </a:cxn>
                <a:cxn ang="16200000">
                  <a:pos x="wd2" y="hd2"/>
                </a:cxn>
              </a:cxnLst>
              <a:rect l="0" t="0" r="r" b="b"/>
              <a:pathLst>
                <a:path w="19684" h="21596" extrusionOk="0">
                  <a:moveTo>
                    <a:pt x="56" y="0"/>
                  </a:moveTo>
                  <a:cubicBezTo>
                    <a:pt x="37" y="0"/>
                    <a:pt x="19" y="1"/>
                    <a:pt x="0" y="1"/>
                  </a:cubicBezTo>
                  <a:lnTo>
                    <a:pt x="0" y="10717"/>
                  </a:lnTo>
                  <a:lnTo>
                    <a:pt x="29" y="21596"/>
                  </a:lnTo>
                  <a:cubicBezTo>
                    <a:pt x="5061" y="21600"/>
                    <a:pt x="10096" y="20546"/>
                    <a:pt x="13935" y="18434"/>
                  </a:cubicBezTo>
                  <a:cubicBezTo>
                    <a:pt x="21600" y="14217"/>
                    <a:pt x="21600" y="7380"/>
                    <a:pt x="13935" y="3163"/>
                  </a:cubicBezTo>
                  <a:cubicBezTo>
                    <a:pt x="10103" y="1054"/>
                    <a:pt x="5079" y="0"/>
                    <a:pt x="56" y="0"/>
                  </a:cubicBezTo>
                  <a:close/>
                </a:path>
              </a:pathLst>
            </a:custGeom>
            <a:solidFill>
              <a:schemeClr val="accent2"/>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5" name="Circle"/>
            <p:cNvSpPr/>
            <p:nvPr/>
          </p:nvSpPr>
          <p:spPr>
            <a:xfrm>
              <a:off x="11066946" y="5230849"/>
              <a:ext cx="677331" cy="677309"/>
            </a:xfrm>
            <a:prstGeom prst="ellipse">
              <a:avLst/>
            </a:prstGeom>
            <a:solidFill>
              <a:schemeClr val="accent3">
                <a:lumMod val="40000"/>
                <a:lumOff val="60000"/>
              </a:schemeClr>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6" name="Shape"/>
            <p:cNvSpPr/>
            <p:nvPr/>
          </p:nvSpPr>
          <p:spPr>
            <a:xfrm>
              <a:off x="11067021" y="5230832"/>
              <a:ext cx="677260" cy="677335"/>
            </a:xfrm>
            <a:custGeom>
              <a:avLst/>
              <a:gdLst/>
              <a:ahLst/>
              <a:cxnLst>
                <a:cxn ang="0">
                  <a:pos x="wd2" y="hd2"/>
                </a:cxn>
                <a:cxn ang="5400000">
                  <a:pos x="wd2" y="hd2"/>
                </a:cxn>
                <a:cxn ang="10800000">
                  <a:pos x="wd2" y="hd2"/>
                </a:cxn>
                <a:cxn ang="16200000">
                  <a:pos x="wd2" y="hd2"/>
                </a:cxn>
              </a:cxnLst>
              <a:rect l="0" t="0" r="r" b="b"/>
              <a:pathLst>
                <a:path w="20576" h="20595" extrusionOk="0">
                  <a:moveTo>
                    <a:pt x="10286" y="0"/>
                  </a:moveTo>
                  <a:cubicBezTo>
                    <a:pt x="10276" y="0"/>
                    <a:pt x="10267" y="1"/>
                    <a:pt x="10257" y="1"/>
                  </a:cubicBezTo>
                  <a:lnTo>
                    <a:pt x="10257" y="10213"/>
                  </a:lnTo>
                  <a:lnTo>
                    <a:pt x="0" y="10218"/>
                  </a:lnTo>
                  <a:cubicBezTo>
                    <a:pt x="-20" y="12880"/>
                    <a:pt x="982" y="15548"/>
                    <a:pt x="3011" y="17579"/>
                  </a:cubicBezTo>
                  <a:cubicBezTo>
                    <a:pt x="7029" y="21600"/>
                    <a:pt x="13544" y="21600"/>
                    <a:pt x="17562" y="17579"/>
                  </a:cubicBezTo>
                  <a:cubicBezTo>
                    <a:pt x="21580" y="13558"/>
                    <a:pt x="21580" y="7038"/>
                    <a:pt x="17562" y="3017"/>
                  </a:cubicBezTo>
                  <a:cubicBezTo>
                    <a:pt x="15553" y="1006"/>
                    <a:pt x="12919" y="0"/>
                    <a:pt x="10286" y="0"/>
                  </a:cubicBezTo>
                  <a:close/>
                </a:path>
              </a:pathLst>
            </a:custGeom>
            <a:solidFill>
              <a:schemeClr val="accent3"/>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7" name="Circle"/>
            <p:cNvSpPr/>
            <p:nvPr/>
          </p:nvSpPr>
          <p:spPr>
            <a:xfrm>
              <a:off x="11066954" y="6362230"/>
              <a:ext cx="677328" cy="677335"/>
            </a:xfrm>
            <a:prstGeom prst="ellipse">
              <a:avLst/>
            </a:prstGeom>
            <a:solidFill>
              <a:schemeClr val="accent4"/>
            </a:solidFill>
            <a:ln w="3175" cap="flat">
              <a:noFill/>
              <a:miter lim="400000"/>
            </a:ln>
            <a:effectLst/>
          </p:spPr>
          <p:txBody>
            <a:bodyPr wrap="square" lIns="0" tIns="0" rIns="0" bIns="0" numCol="1" anchor="ctr">
              <a:noAutofit/>
            </a:bodyPr>
            <a:lstStyle/>
            <a:p>
              <a:pPr>
                <a:defRPr sz="2200" b="0">
                  <a:solidFill>
                    <a:srgbClr val="FFFFFF"/>
                  </a:solidFill>
                  <a:latin typeface="+mn-lt"/>
                  <a:ea typeface="+mn-ea"/>
                  <a:cs typeface="+mn-cs"/>
                  <a:sym typeface="Helvetica Neue Medium"/>
                </a:defRPr>
              </a:pPr>
              <a:endParaRPr/>
            </a:p>
          </p:txBody>
        </p:sp>
        <p:sp>
          <p:nvSpPr>
            <p:cNvPr id="158" name="25%"/>
            <p:cNvSpPr txBox="1"/>
            <p:nvPr/>
          </p:nvSpPr>
          <p:spPr>
            <a:xfrm>
              <a:off x="11131080" y="3171236"/>
              <a:ext cx="548102" cy="295487"/>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25%</a:t>
              </a:r>
            </a:p>
          </p:txBody>
        </p:sp>
        <p:sp>
          <p:nvSpPr>
            <p:cNvPr id="159" name="50%"/>
            <p:cNvSpPr txBox="1"/>
            <p:nvPr/>
          </p:nvSpPr>
          <p:spPr>
            <a:xfrm>
              <a:off x="11131080" y="43026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50%</a:t>
              </a:r>
            </a:p>
          </p:txBody>
        </p:sp>
        <p:sp>
          <p:nvSpPr>
            <p:cNvPr id="160" name="75%"/>
            <p:cNvSpPr txBox="1"/>
            <p:nvPr/>
          </p:nvSpPr>
          <p:spPr>
            <a:xfrm>
              <a:off x="11131080" y="5434007"/>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75%</a:t>
              </a:r>
            </a:p>
          </p:txBody>
        </p:sp>
        <p:sp>
          <p:nvSpPr>
            <p:cNvPr id="161" name="100%"/>
            <p:cNvSpPr txBox="1"/>
            <p:nvPr/>
          </p:nvSpPr>
          <p:spPr>
            <a:xfrm>
              <a:off x="11131080" y="6565433"/>
              <a:ext cx="548102" cy="29548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defRPr sz="1600" b="0">
                  <a:solidFill>
                    <a:srgbClr val="FFFFFF"/>
                  </a:solidFill>
                  <a:latin typeface="Barlow Medium"/>
                  <a:ea typeface="Barlow Medium"/>
                  <a:cs typeface="Barlow Medium"/>
                  <a:sym typeface="Barlow Medium"/>
                </a:defRPr>
              </a:lvl1pPr>
            </a:lstStyle>
            <a:p>
              <a:r>
                <a:t>100%</a:t>
              </a:r>
            </a:p>
          </p:txBody>
        </p:sp>
        <p:grpSp>
          <p:nvGrpSpPr>
            <p:cNvPr id="165" name="Group"/>
            <p:cNvGrpSpPr/>
            <p:nvPr/>
          </p:nvGrpSpPr>
          <p:grpSpPr>
            <a:xfrm>
              <a:off x="1338148" y="3454734"/>
              <a:ext cx="4868501" cy="630946"/>
              <a:chOff x="0" y="0"/>
              <a:chExt cx="4868500" cy="630945"/>
            </a:xfrm>
          </p:grpSpPr>
          <p:sp>
            <p:nvSpPr>
              <p:cNvPr id="163" name="Lorem Ipsum is simply dummy text of the printing and typesetting industry. Lorem Ipsum has been the industry's standard dummy text ever since the 1500s, when an unknown printer took a galley of type and scrambled it to make a type specimen book. It has s"/>
              <p:cNvSpPr/>
              <p:nvPr/>
            </p:nvSpPr>
            <p:spPr>
              <a:xfrm>
                <a:off x="5734" y="630945"/>
                <a:ext cx="4862767"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1600" b="0">
                    <a:solidFill>
                      <a:srgbClr val="8C8F98"/>
                    </a:solidFill>
                    <a:latin typeface="Barlow Medium"/>
                    <a:ea typeface="Barlow Medium"/>
                    <a:cs typeface="Barlow Medium"/>
                    <a:sym typeface="Barlow Medium"/>
                  </a:defRPr>
                </a:lvl1pPr>
              </a:lstStyle>
              <a:p>
                <a: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unchanged. It was popularised in the 1960s with the release of Letraset sheets containing Lorem Ipsum passages, and more recently with desktop publishing software like Aldus PageMaker including versions of</a:t>
                </a:r>
              </a:p>
            </p:txBody>
          </p:sp>
          <p:sp>
            <p:nvSpPr>
              <p:cNvPr id="164" name="Harvey Ball Templates"/>
              <p:cNvSpPr/>
              <p:nvPr/>
            </p:nvSpPr>
            <p:spPr>
              <a:xfrm>
                <a:off x="0" y="0"/>
                <a:ext cx="4229757" cy="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lvl1pPr algn="l">
                  <a:defRPr sz="3200" b="0">
                    <a:solidFill>
                      <a:srgbClr val="2D3640"/>
                    </a:solidFill>
                    <a:latin typeface="Barlow Bold"/>
                    <a:ea typeface="Barlow Bold"/>
                    <a:cs typeface="Barlow Bold"/>
                    <a:sym typeface="Barlow Bold"/>
                  </a:defRPr>
                </a:lvl1pPr>
              </a:lstStyle>
              <a:p>
                <a:r>
                  <a:t>Harvey Ball Templates</a:t>
                </a:r>
              </a:p>
            </p:txBody>
          </p:sp>
        </p:grpSp>
        <p:grpSp>
          <p:nvGrpSpPr>
            <p:cNvPr id="168" name="Group"/>
            <p:cNvGrpSpPr/>
            <p:nvPr/>
          </p:nvGrpSpPr>
          <p:grpSpPr>
            <a:xfrm>
              <a:off x="9697865" y="940168"/>
              <a:ext cx="2280086" cy="348647"/>
              <a:chOff x="0" y="0"/>
              <a:chExt cx="2280085" cy="348645"/>
            </a:xfrm>
          </p:grpSpPr>
          <p:sp>
            <p:nvSpPr>
              <p:cNvPr id="166" name="Template by HiSlide.io"/>
              <p:cNvSpPr/>
              <p:nvPr/>
            </p:nvSpPr>
            <p:spPr>
              <a:xfrm>
                <a:off x="0" y="0"/>
                <a:ext cx="2280085" cy="30093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1600" b="0">
                    <a:solidFill>
                      <a:srgbClr val="4B97ED"/>
                    </a:solidFill>
                    <a:latin typeface="Barlow Bold"/>
                    <a:ea typeface="Barlow Bold"/>
                    <a:cs typeface="Barlow Bold"/>
                    <a:sym typeface="Barlow Bold"/>
                  </a:defRPr>
                </a:pPr>
                <a:r>
                  <a:rPr dirty="0">
                    <a:solidFill>
                      <a:schemeClr val="accent3"/>
                    </a:solidFill>
                    <a:latin typeface="Barlow Medium"/>
                    <a:ea typeface="Barlow Medium"/>
                    <a:cs typeface="Barlow Medium"/>
                    <a:sym typeface="Barlow Medium"/>
                  </a:rPr>
                  <a:t>Template by</a:t>
                </a:r>
                <a:r>
                  <a:rPr dirty="0">
                    <a:solidFill>
                      <a:schemeClr val="accent3"/>
                    </a:solidFill>
                  </a:rPr>
                  <a:t> </a:t>
                </a:r>
                <a:r>
                  <a:rPr dirty="0">
                    <a:solidFill>
                      <a:schemeClr val="accent3"/>
                    </a:solidFill>
                    <a:hlinkClick r:id="rId2"/>
                  </a:rPr>
                  <a:t>HiSlide.io</a:t>
                </a:r>
              </a:p>
            </p:txBody>
          </p:sp>
          <p:sp>
            <p:nvSpPr>
              <p:cNvPr id="167" name="PowerPoint - Keynote - Google Slides"/>
              <p:cNvSpPr/>
              <p:nvPr/>
            </p:nvSpPr>
            <p:spPr>
              <a:xfrm>
                <a:off x="217382" y="348644"/>
                <a:ext cx="2049735"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7093" tIns="27093" rIns="27093" bIns="27093" numCol="1" anchor="t">
                <a:spAutoFit/>
              </a:bodyPr>
              <a:lstStyle/>
              <a:p>
                <a:pPr algn="r">
                  <a:defRPr sz="700" b="0" cap="all">
                    <a:solidFill>
                      <a:srgbClr val="8C8F9A"/>
                    </a:solidFill>
                    <a:latin typeface="Barlow Medium"/>
                    <a:ea typeface="Barlow Medium"/>
                    <a:cs typeface="Barlow Medium"/>
                    <a:sym typeface="Barlow Medium"/>
                  </a:defRPr>
                </a:pPr>
                <a:r>
                  <a:t>PowerPoint </a:t>
                </a:r>
                <a:r>
                  <a:rPr>
                    <a:solidFill>
                      <a:srgbClr val="ADB2C0"/>
                    </a:solidFill>
                  </a:rPr>
                  <a:t>- </a:t>
                </a:r>
                <a:r>
                  <a:t>Keynote </a:t>
                </a:r>
                <a:r>
                  <a:rPr>
                    <a:solidFill>
                      <a:srgbClr val="ADB2C0"/>
                    </a:solidFill>
                  </a:rPr>
                  <a:t>- </a:t>
                </a:r>
                <a:r>
                  <a:t>Google Slides</a:t>
                </a:r>
              </a:p>
            </p:txBody>
          </p:sp>
        </p:grpSp>
      </p:grpSp>
    </p:spTree>
  </p:cSld>
  <p:clrMapOvr>
    <a:masterClrMapping/>
  </p:clrMapOvr>
  <p:transition spd="med"/>
</p:sld>
</file>

<file path=ppt/theme/theme1.xml><?xml version="1.0" encoding="utf-8"?>
<a:theme xmlns:a="http://schemas.openxmlformats.org/drawingml/2006/main" name="White">
  <a:themeElements>
    <a:clrScheme name="HiSlide Base Colour Theme">
      <a:dk1>
        <a:srgbClr val="2A363E"/>
      </a:dk1>
      <a:lt1>
        <a:srgbClr val="FEFFFE"/>
      </a:lt1>
      <a:dk2>
        <a:srgbClr val="8B909B"/>
      </a:dk2>
      <a:lt2>
        <a:srgbClr val="F3F4F5"/>
      </a:lt2>
      <a:accent1>
        <a:srgbClr val="FECC42"/>
      </a:accent1>
      <a:accent2>
        <a:srgbClr val="FA7571"/>
      </a:accent2>
      <a:accent3>
        <a:srgbClr val="2598F5"/>
      </a:accent3>
      <a:accent4>
        <a:srgbClr val="924883"/>
      </a:accent4>
      <a:accent5>
        <a:srgbClr val="9BCAFA"/>
      </a:accent5>
      <a:accent6>
        <a:srgbClr val="D5D8DA"/>
      </a:accent6>
      <a:hlink>
        <a:srgbClr val="2598F3"/>
      </a:hlink>
      <a:folHlink>
        <a:srgbClr val="2598F3"/>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6CF5F"/>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59</TotalTime>
  <Words>143</Words>
  <Application>Microsoft Office PowerPoint</Application>
  <PresentationFormat>Произвольный</PresentationFormat>
  <Paragraphs>24</Paragraphs>
  <Slides>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vt:i4>
      </vt:variant>
    </vt:vector>
  </HeadingPairs>
  <TitlesOfParts>
    <vt:vector size="7" baseType="lpstr">
      <vt:lpstr>Barlow Bold</vt:lpstr>
      <vt:lpstr>Barlow Medium</vt:lpstr>
      <vt:lpstr>Helvetica Neue</vt:lpstr>
      <vt:lpstr>Helvetica Neue Light</vt:lpstr>
      <vt:lpstr>Helvetica Neue Medium</vt:lpstr>
      <vt:lpstr>White</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Мэри</cp:lastModifiedBy>
  <cp:revision>18</cp:revision>
  <dcterms:modified xsi:type="dcterms:W3CDTF">2020-10-06T10:02:25Z</dcterms:modified>
</cp:coreProperties>
</file>