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14" autoAdjust="0"/>
    <p:restoredTop sz="94660"/>
  </p:normalViewPr>
  <p:slideViewPr>
    <p:cSldViewPr snapToGrid="0" showGuides="1">
      <p:cViewPr varScale="1">
        <p:scale>
          <a:sx n="52" d="100"/>
          <a:sy n="52" d="100"/>
        </p:scale>
        <p:origin x="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5321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75653" y="1024628"/>
            <a:ext cx="21045002" cy="9814551"/>
            <a:chOff x="2175653" y="1024628"/>
            <a:chExt cx="21045002" cy="9814551"/>
          </a:xfrm>
        </p:grpSpPr>
        <p:grpSp>
          <p:nvGrpSpPr>
            <p:cNvPr id="101" name="Group"/>
            <p:cNvGrpSpPr/>
            <p:nvPr/>
          </p:nvGrpSpPr>
          <p:grpSpPr>
            <a:xfrm>
              <a:off x="19976585" y="1024628"/>
              <a:ext cx="3244070" cy="682285"/>
              <a:chOff x="0" y="0"/>
              <a:chExt cx="3244069" cy="682283"/>
            </a:xfrm>
          </p:grpSpPr>
          <p:sp>
            <p:nvSpPr>
              <p:cNvPr id="99" name="Template by HiSlide.io"/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/>
                  </a:rPr>
                  <a:t>HiSlide.io</a:t>
                </a:r>
              </a:p>
            </p:txBody>
          </p:sp>
          <p:sp>
            <p:nvSpPr>
              <p:cNvPr id="100" name="PowerPoint - Keynote - Google Slides"/>
              <p:cNvSpPr txBox="1"/>
              <p:nvPr/>
            </p:nvSpPr>
            <p:spPr>
              <a:xfrm>
                <a:off x="0" y="415583"/>
                <a:ext cx="3219755" cy="2667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t>PowerPoint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Keynote </a:t>
                </a:r>
                <a:r>
                  <a:rPr>
                    <a:solidFill>
                      <a:srgbClr val="ADB2C0"/>
                    </a:solidFill>
                  </a:rPr>
                  <a:t>- </a:t>
                </a:r>
                <a:r>
                  <a:t>Google Slides</a:t>
                </a:r>
              </a:p>
            </p:txBody>
          </p:sp>
        </p:grpSp>
        <p:sp>
          <p:nvSpPr>
            <p:cNvPr id="102" name="Circle"/>
            <p:cNvSpPr/>
            <p:nvPr/>
          </p:nvSpPr>
          <p:spPr>
            <a:xfrm>
              <a:off x="12838329" y="3205064"/>
              <a:ext cx="1270002" cy="127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3" name="Shape"/>
            <p:cNvSpPr/>
            <p:nvPr/>
          </p:nvSpPr>
          <p:spPr>
            <a:xfrm>
              <a:off x="13471530" y="3205436"/>
              <a:ext cx="176447" cy="631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" y="0"/>
                  </a:moveTo>
                  <a:cubicBezTo>
                    <a:pt x="147" y="0"/>
                    <a:pt x="73" y="2"/>
                    <a:pt x="0" y="2"/>
                  </a:cubicBezTo>
                  <a:lnTo>
                    <a:pt x="0" y="21600"/>
                  </a:lnTo>
                  <a:lnTo>
                    <a:pt x="21600" y="839"/>
                  </a:lnTo>
                  <a:cubicBezTo>
                    <a:pt x="14621" y="283"/>
                    <a:pt x="7423" y="0"/>
                    <a:pt x="220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4" name="Circle"/>
            <p:cNvSpPr/>
            <p:nvPr/>
          </p:nvSpPr>
          <p:spPr>
            <a:xfrm>
              <a:off x="12838329" y="5326434"/>
              <a:ext cx="1270001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5" name="Shape"/>
            <p:cNvSpPr/>
            <p:nvPr/>
          </p:nvSpPr>
          <p:spPr>
            <a:xfrm>
              <a:off x="13471524" y="5326462"/>
              <a:ext cx="636637" cy="804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8" h="21600" extrusionOk="0">
                  <a:moveTo>
                    <a:pt x="58" y="0"/>
                  </a:moveTo>
                  <a:cubicBezTo>
                    <a:pt x="39" y="0"/>
                    <a:pt x="19" y="2"/>
                    <a:pt x="0" y="2"/>
                  </a:cubicBezTo>
                  <a:lnTo>
                    <a:pt x="0" y="16949"/>
                  </a:lnTo>
                  <a:lnTo>
                    <a:pt x="19709" y="21600"/>
                  </a:lnTo>
                  <a:cubicBezTo>
                    <a:pt x="21600" y="15877"/>
                    <a:pt x="19862" y="9491"/>
                    <a:pt x="14480" y="4993"/>
                  </a:cubicBezTo>
                  <a:cubicBezTo>
                    <a:pt x="10498" y="1664"/>
                    <a:pt x="5277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6" name="Circle"/>
            <p:cNvSpPr/>
            <p:nvPr/>
          </p:nvSpPr>
          <p:spPr>
            <a:xfrm>
              <a:off x="12838329" y="7447816"/>
              <a:ext cx="1269980" cy="126999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7" name="Shape"/>
            <p:cNvSpPr/>
            <p:nvPr/>
          </p:nvSpPr>
          <p:spPr>
            <a:xfrm>
              <a:off x="13254554" y="7447806"/>
              <a:ext cx="853777" cy="1269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882" extrusionOk="0">
                  <a:moveTo>
                    <a:pt x="5160" y="0"/>
                  </a:moveTo>
                  <a:cubicBezTo>
                    <a:pt x="5146" y="0"/>
                    <a:pt x="5131" y="1"/>
                    <a:pt x="5117" y="1"/>
                  </a:cubicBezTo>
                  <a:lnTo>
                    <a:pt x="5117" y="10364"/>
                  </a:lnTo>
                  <a:lnTo>
                    <a:pt x="0" y="20245"/>
                  </a:lnTo>
                  <a:cubicBezTo>
                    <a:pt x="5307" y="21600"/>
                    <a:pt x="11492" y="20795"/>
                    <a:pt x="15751" y="17825"/>
                  </a:cubicBezTo>
                  <a:cubicBezTo>
                    <a:pt x="21600" y="13748"/>
                    <a:pt x="21600" y="7136"/>
                    <a:pt x="15751" y="3058"/>
                  </a:cubicBezTo>
                  <a:cubicBezTo>
                    <a:pt x="12826" y="1019"/>
                    <a:pt x="8993" y="0"/>
                    <a:pt x="516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8" name="Circle"/>
            <p:cNvSpPr/>
            <p:nvPr/>
          </p:nvSpPr>
          <p:spPr>
            <a:xfrm>
              <a:off x="12838329" y="9569207"/>
              <a:ext cx="1269969" cy="126995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09" name="Shape"/>
            <p:cNvSpPr/>
            <p:nvPr/>
          </p:nvSpPr>
          <p:spPr>
            <a:xfrm>
              <a:off x="12838421" y="9569178"/>
              <a:ext cx="1269909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0595" extrusionOk="0">
                  <a:moveTo>
                    <a:pt x="9969" y="0"/>
                  </a:moveTo>
                  <a:cubicBezTo>
                    <a:pt x="9960" y="0"/>
                    <a:pt x="9950" y="1"/>
                    <a:pt x="9941" y="1"/>
                  </a:cubicBezTo>
                  <a:lnTo>
                    <a:pt x="9941" y="10213"/>
                  </a:lnTo>
                  <a:lnTo>
                    <a:pt x="615" y="6734"/>
                  </a:lnTo>
                  <a:cubicBezTo>
                    <a:pt x="-687" y="10386"/>
                    <a:pt x="79" y="14646"/>
                    <a:pt x="2919" y="17579"/>
                  </a:cubicBezTo>
                  <a:cubicBezTo>
                    <a:pt x="6812" y="21600"/>
                    <a:pt x="13126" y="21600"/>
                    <a:pt x="17019" y="17579"/>
                  </a:cubicBezTo>
                  <a:cubicBezTo>
                    <a:pt x="20913" y="13558"/>
                    <a:pt x="20913" y="7038"/>
                    <a:pt x="17019" y="3017"/>
                  </a:cubicBezTo>
                  <a:cubicBezTo>
                    <a:pt x="15073" y="1006"/>
                    <a:pt x="12521" y="0"/>
                    <a:pt x="996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0" name="5%"/>
            <p:cNvSpPr txBox="1"/>
            <p:nvPr/>
          </p:nvSpPr>
          <p:spPr>
            <a:xfrm>
              <a:off x="12987058" y="3586064"/>
              <a:ext cx="1027690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5%</a:t>
              </a:r>
            </a:p>
          </p:txBody>
        </p:sp>
        <p:sp>
          <p:nvSpPr>
            <p:cNvPr id="111" name="30%"/>
            <p:cNvSpPr txBox="1"/>
            <p:nvPr/>
          </p:nvSpPr>
          <p:spPr>
            <a:xfrm>
              <a:off x="12987058" y="5707434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30%</a:t>
              </a:r>
            </a:p>
          </p:txBody>
        </p:sp>
        <p:sp>
          <p:nvSpPr>
            <p:cNvPr id="112" name="55%"/>
            <p:cNvSpPr txBox="1"/>
            <p:nvPr/>
          </p:nvSpPr>
          <p:spPr>
            <a:xfrm>
              <a:off x="12987058" y="7828759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55%</a:t>
              </a:r>
            </a:p>
          </p:txBody>
        </p:sp>
        <p:sp>
          <p:nvSpPr>
            <p:cNvPr id="113" name="80%"/>
            <p:cNvSpPr txBox="1"/>
            <p:nvPr/>
          </p:nvSpPr>
          <p:spPr>
            <a:xfrm>
              <a:off x="12987058" y="9950183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80%</a:t>
              </a:r>
            </a:p>
          </p:txBody>
        </p:sp>
        <p:sp>
          <p:nvSpPr>
            <p:cNvPr id="115" name="Circle"/>
            <p:cNvSpPr/>
            <p:nvPr/>
          </p:nvSpPr>
          <p:spPr>
            <a:xfrm>
              <a:off x="14822330" y="3205064"/>
              <a:ext cx="1270002" cy="127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6" name="Shape"/>
            <p:cNvSpPr/>
            <p:nvPr/>
          </p:nvSpPr>
          <p:spPr>
            <a:xfrm>
              <a:off x="15455493" y="3205008"/>
              <a:ext cx="353559" cy="63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" y="0"/>
                  </a:moveTo>
                  <a:cubicBezTo>
                    <a:pt x="76" y="0"/>
                    <a:pt x="38" y="2"/>
                    <a:pt x="0" y="2"/>
                  </a:cubicBezTo>
                  <a:lnTo>
                    <a:pt x="0" y="21600"/>
                  </a:lnTo>
                  <a:lnTo>
                    <a:pt x="21600" y="3633"/>
                  </a:lnTo>
                  <a:cubicBezTo>
                    <a:pt x="15113" y="1213"/>
                    <a:pt x="7616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7" name="Circle"/>
            <p:cNvSpPr/>
            <p:nvPr/>
          </p:nvSpPr>
          <p:spPr>
            <a:xfrm>
              <a:off x="14822330" y="5326434"/>
              <a:ext cx="1270002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8" name="Shape"/>
            <p:cNvSpPr/>
            <p:nvPr/>
          </p:nvSpPr>
          <p:spPr>
            <a:xfrm>
              <a:off x="15455526" y="5326400"/>
              <a:ext cx="636793" cy="985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1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3828"/>
                  </a:lnTo>
                  <a:lnTo>
                    <a:pt x="16510" y="21600"/>
                  </a:lnTo>
                  <a:cubicBezTo>
                    <a:pt x="21600" y="16196"/>
                    <a:pt x="20769" y="8839"/>
                    <a:pt x="14012" y="4075"/>
                  </a:cubicBezTo>
                  <a:cubicBezTo>
                    <a:pt x="10158" y="1358"/>
                    <a:pt x="5107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19" name="Circle"/>
            <p:cNvSpPr/>
            <p:nvPr/>
          </p:nvSpPr>
          <p:spPr>
            <a:xfrm>
              <a:off x="14822330" y="7447809"/>
              <a:ext cx="1269985" cy="1269996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0" name="Shape"/>
            <p:cNvSpPr/>
            <p:nvPr/>
          </p:nvSpPr>
          <p:spPr>
            <a:xfrm>
              <a:off x="15064642" y="7447830"/>
              <a:ext cx="1027690" cy="1269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20616" extrusionOk="0">
                  <a:moveTo>
                    <a:pt x="7784" y="0"/>
                  </a:moveTo>
                  <a:cubicBezTo>
                    <a:pt x="7772" y="0"/>
                    <a:pt x="7760" y="1"/>
                    <a:pt x="7748" y="1"/>
                  </a:cubicBezTo>
                  <a:lnTo>
                    <a:pt x="7748" y="10225"/>
                  </a:lnTo>
                  <a:lnTo>
                    <a:pt x="0" y="18408"/>
                  </a:lnTo>
                  <a:cubicBezTo>
                    <a:pt x="4940" y="21600"/>
                    <a:pt x="12125" y="21331"/>
                    <a:pt x="16684" y="17597"/>
                  </a:cubicBezTo>
                  <a:cubicBezTo>
                    <a:pt x="21600" y="13572"/>
                    <a:pt x="21600" y="7045"/>
                    <a:pt x="16684" y="3019"/>
                  </a:cubicBezTo>
                  <a:cubicBezTo>
                    <a:pt x="14227" y="1006"/>
                    <a:pt x="11005" y="0"/>
                    <a:pt x="778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1" name="Circle"/>
            <p:cNvSpPr/>
            <p:nvPr/>
          </p:nvSpPr>
          <p:spPr>
            <a:xfrm>
              <a:off x="14822332" y="9569178"/>
              <a:ext cx="1270003" cy="1270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2" name="Shape"/>
            <p:cNvSpPr/>
            <p:nvPr/>
          </p:nvSpPr>
          <p:spPr>
            <a:xfrm>
              <a:off x="14822392" y="9569150"/>
              <a:ext cx="1269910" cy="1269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7" h="20595" extrusionOk="0">
                  <a:moveTo>
                    <a:pt x="9849" y="0"/>
                  </a:moveTo>
                  <a:cubicBezTo>
                    <a:pt x="9839" y="0"/>
                    <a:pt x="9830" y="1"/>
                    <a:pt x="9821" y="1"/>
                  </a:cubicBezTo>
                  <a:lnTo>
                    <a:pt x="9821" y="10213"/>
                  </a:lnTo>
                  <a:lnTo>
                    <a:pt x="2122" y="3914"/>
                  </a:lnTo>
                  <a:cubicBezTo>
                    <a:pt x="-941" y="7956"/>
                    <a:pt x="-689" y="13844"/>
                    <a:pt x="2883" y="17579"/>
                  </a:cubicBezTo>
                  <a:cubicBezTo>
                    <a:pt x="6730" y="21600"/>
                    <a:pt x="12966" y="21600"/>
                    <a:pt x="16813" y="17579"/>
                  </a:cubicBezTo>
                  <a:cubicBezTo>
                    <a:pt x="20659" y="13557"/>
                    <a:pt x="20659" y="7037"/>
                    <a:pt x="16813" y="3016"/>
                  </a:cubicBezTo>
                  <a:cubicBezTo>
                    <a:pt x="14889" y="1005"/>
                    <a:pt x="12369" y="0"/>
                    <a:pt x="9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3" name="10%"/>
            <p:cNvSpPr txBox="1"/>
            <p:nvPr/>
          </p:nvSpPr>
          <p:spPr>
            <a:xfrm>
              <a:off x="14963939" y="3586064"/>
              <a:ext cx="1027691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10%</a:t>
              </a:r>
            </a:p>
          </p:txBody>
        </p:sp>
        <p:sp>
          <p:nvSpPr>
            <p:cNvPr id="124" name="35%"/>
            <p:cNvSpPr txBox="1"/>
            <p:nvPr/>
          </p:nvSpPr>
          <p:spPr>
            <a:xfrm>
              <a:off x="14963939" y="5707434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35%</a:t>
              </a:r>
            </a:p>
          </p:txBody>
        </p:sp>
        <p:sp>
          <p:nvSpPr>
            <p:cNvPr id="125" name="60%"/>
            <p:cNvSpPr txBox="1"/>
            <p:nvPr/>
          </p:nvSpPr>
          <p:spPr>
            <a:xfrm>
              <a:off x="14963939" y="7828759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/>
                <a:t>60%</a:t>
              </a:r>
            </a:p>
          </p:txBody>
        </p:sp>
        <p:sp>
          <p:nvSpPr>
            <p:cNvPr id="126" name="85%"/>
            <p:cNvSpPr txBox="1"/>
            <p:nvPr/>
          </p:nvSpPr>
          <p:spPr>
            <a:xfrm>
              <a:off x="14963939" y="9950183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85%</a:t>
              </a:r>
            </a:p>
          </p:txBody>
        </p:sp>
        <p:sp>
          <p:nvSpPr>
            <p:cNvPr id="128" name="Circle"/>
            <p:cNvSpPr/>
            <p:nvPr/>
          </p:nvSpPr>
          <p:spPr>
            <a:xfrm>
              <a:off x="16806330" y="3205064"/>
              <a:ext cx="1270003" cy="127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" name="Shape"/>
            <p:cNvSpPr/>
            <p:nvPr/>
          </p:nvSpPr>
          <p:spPr>
            <a:xfrm>
              <a:off x="17439542" y="3205094"/>
              <a:ext cx="500020" cy="631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" y="0"/>
                  </a:moveTo>
                  <a:cubicBezTo>
                    <a:pt x="52" y="0"/>
                    <a:pt x="26" y="2"/>
                    <a:pt x="0" y="2"/>
                  </a:cubicBezTo>
                  <a:lnTo>
                    <a:pt x="0" y="21600"/>
                  </a:lnTo>
                  <a:lnTo>
                    <a:pt x="21600" y="8254"/>
                  </a:lnTo>
                  <a:cubicBezTo>
                    <a:pt x="20944" y="7599"/>
                    <a:pt x="20238" y="6964"/>
                    <a:pt x="19473" y="6359"/>
                  </a:cubicBezTo>
                  <a:cubicBezTo>
                    <a:pt x="14117" y="2119"/>
                    <a:pt x="7098" y="0"/>
                    <a:pt x="78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0" name="Circle"/>
            <p:cNvSpPr/>
            <p:nvPr/>
          </p:nvSpPr>
          <p:spPr>
            <a:xfrm>
              <a:off x="16806330" y="5326435"/>
              <a:ext cx="1269995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1" name="Shape"/>
            <p:cNvSpPr/>
            <p:nvPr/>
          </p:nvSpPr>
          <p:spPr>
            <a:xfrm>
              <a:off x="17439504" y="5326464"/>
              <a:ext cx="636828" cy="1132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2034"/>
                  </a:lnTo>
                  <a:lnTo>
                    <a:pt x="12259" y="21600"/>
                  </a:lnTo>
                  <a:cubicBezTo>
                    <a:pt x="12837" y="21316"/>
                    <a:pt x="13399" y="21011"/>
                    <a:pt x="13935" y="20681"/>
                  </a:cubicBezTo>
                  <a:cubicBezTo>
                    <a:pt x="21600" y="15950"/>
                    <a:pt x="21600" y="8279"/>
                    <a:pt x="13935" y="3548"/>
                  </a:cubicBezTo>
                  <a:cubicBezTo>
                    <a:pt x="10103" y="1183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" name="Circle"/>
            <p:cNvSpPr/>
            <p:nvPr/>
          </p:nvSpPr>
          <p:spPr>
            <a:xfrm>
              <a:off x="16806330" y="7447806"/>
              <a:ext cx="1270003" cy="1270001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" name="Shape"/>
            <p:cNvSpPr/>
            <p:nvPr/>
          </p:nvSpPr>
          <p:spPr>
            <a:xfrm>
              <a:off x="16909212" y="7447734"/>
              <a:ext cx="1167102" cy="1269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0" h="20595" extrusionOk="0">
                  <a:moveTo>
                    <a:pt x="9352" y="0"/>
                  </a:moveTo>
                  <a:cubicBezTo>
                    <a:pt x="9341" y="0"/>
                    <a:pt x="9331" y="1"/>
                    <a:pt x="9320" y="1"/>
                  </a:cubicBezTo>
                  <a:lnTo>
                    <a:pt x="9320" y="10212"/>
                  </a:lnTo>
                  <a:lnTo>
                    <a:pt x="0" y="15918"/>
                  </a:lnTo>
                  <a:cubicBezTo>
                    <a:pt x="416" y="16505"/>
                    <a:pt x="901" y="17063"/>
                    <a:pt x="1460" y="17579"/>
                  </a:cubicBezTo>
                  <a:cubicBezTo>
                    <a:pt x="5818" y="21600"/>
                    <a:pt x="12884" y="21600"/>
                    <a:pt x="17242" y="17579"/>
                  </a:cubicBezTo>
                  <a:cubicBezTo>
                    <a:pt x="21600" y="13557"/>
                    <a:pt x="21600" y="7037"/>
                    <a:pt x="17242" y="3016"/>
                  </a:cubicBezTo>
                  <a:cubicBezTo>
                    <a:pt x="15063" y="1005"/>
                    <a:pt x="12208" y="0"/>
                    <a:pt x="9352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4" name="Circle"/>
            <p:cNvSpPr/>
            <p:nvPr/>
          </p:nvSpPr>
          <p:spPr>
            <a:xfrm>
              <a:off x="16806337" y="9569179"/>
              <a:ext cx="1270003" cy="126999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5" name="Shape"/>
            <p:cNvSpPr/>
            <p:nvPr/>
          </p:nvSpPr>
          <p:spPr>
            <a:xfrm>
              <a:off x="16806327" y="9569206"/>
              <a:ext cx="1269997" cy="1269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9829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4276" y="1805"/>
                  </a:lnTo>
                  <a:cubicBezTo>
                    <a:pt x="3786" y="2157"/>
                    <a:pt x="3318" y="2559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7" y="0"/>
                    <a:pt x="983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6" name="15%"/>
            <p:cNvSpPr txBox="1"/>
            <p:nvPr/>
          </p:nvSpPr>
          <p:spPr>
            <a:xfrm>
              <a:off x="16940819" y="3586064"/>
              <a:ext cx="1027691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15%</a:t>
              </a:r>
            </a:p>
          </p:txBody>
        </p:sp>
        <p:sp>
          <p:nvSpPr>
            <p:cNvPr id="137" name="40%"/>
            <p:cNvSpPr txBox="1"/>
            <p:nvPr/>
          </p:nvSpPr>
          <p:spPr>
            <a:xfrm>
              <a:off x="16940819" y="5707435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40%</a:t>
              </a:r>
            </a:p>
          </p:txBody>
        </p:sp>
        <p:sp>
          <p:nvSpPr>
            <p:cNvPr id="138" name="65%"/>
            <p:cNvSpPr txBox="1"/>
            <p:nvPr/>
          </p:nvSpPr>
          <p:spPr>
            <a:xfrm>
              <a:off x="16940819" y="7828759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65%</a:t>
              </a:r>
            </a:p>
          </p:txBody>
        </p:sp>
        <p:sp>
          <p:nvSpPr>
            <p:cNvPr id="139" name="90%"/>
            <p:cNvSpPr txBox="1"/>
            <p:nvPr/>
          </p:nvSpPr>
          <p:spPr>
            <a:xfrm>
              <a:off x="16940819" y="9950184"/>
              <a:ext cx="1027691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90%</a:t>
              </a:r>
            </a:p>
          </p:txBody>
        </p:sp>
        <p:sp>
          <p:nvSpPr>
            <p:cNvPr id="141" name="Circle"/>
            <p:cNvSpPr/>
            <p:nvPr/>
          </p:nvSpPr>
          <p:spPr>
            <a:xfrm>
              <a:off x="18790330" y="3205064"/>
              <a:ext cx="1270002" cy="127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2" name="Shape"/>
            <p:cNvSpPr/>
            <p:nvPr/>
          </p:nvSpPr>
          <p:spPr>
            <a:xfrm>
              <a:off x="19423504" y="3205091"/>
              <a:ext cx="597837" cy="631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5" y="0"/>
                  </a:moveTo>
                  <a:cubicBezTo>
                    <a:pt x="43" y="0"/>
                    <a:pt x="22" y="2"/>
                    <a:pt x="0" y="2"/>
                  </a:cubicBezTo>
                  <a:lnTo>
                    <a:pt x="0" y="21600"/>
                  </a:lnTo>
                  <a:lnTo>
                    <a:pt x="21600" y="14223"/>
                  </a:lnTo>
                  <a:cubicBezTo>
                    <a:pt x="20488" y="11354"/>
                    <a:pt x="18722" y="8661"/>
                    <a:pt x="16289" y="6359"/>
                  </a:cubicBezTo>
                  <a:cubicBezTo>
                    <a:pt x="11809" y="2119"/>
                    <a:pt x="5937" y="0"/>
                    <a:pt x="6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" name="Circle"/>
            <p:cNvSpPr/>
            <p:nvPr/>
          </p:nvSpPr>
          <p:spPr>
            <a:xfrm>
              <a:off x="18790330" y="5326446"/>
              <a:ext cx="1270002" cy="126998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4" name="Shape"/>
            <p:cNvSpPr/>
            <p:nvPr/>
          </p:nvSpPr>
          <p:spPr>
            <a:xfrm>
              <a:off x="19423493" y="5326434"/>
              <a:ext cx="636832" cy="1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600" extrusionOk="0">
                  <a:moveTo>
                    <a:pt x="58" y="0"/>
                  </a:moveTo>
                  <a:cubicBezTo>
                    <a:pt x="38" y="0"/>
                    <a:pt x="19" y="1"/>
                    <a:pt x="0" y="1"/>
                  </a:cubicBezTo>
                  <a:lnTo>
                    <a:pt x="0" y="11042"/>
                  </a:lnTo>
                  <a:lnTo>
                    <a:pt x="6607" y="21600"/>
                  </a:lnTo>
                  <a:cubicBezTo>
                    <a:pt x="9283" y="21065"/>
                    <a:pt x="11795" y="20191"/>
                    <a:pt x="13935" y="18979"/>
                  </a:cubicBezTo>
                  <a:cubicBezTo>
                    <a:pt x="21600" y="14637"/>
                    <a:pt x="21600" y="7598"/>
                    <a:pt x="13935" y="3256"/>
                  </a:cubicBezTo>
                  <a:cubicBezTo>
                    <a:pt x="10103" y="1085"/>
                    <a:pt x="5081" y="0"/>
                    <a:pt x="5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5" name="Circle"/>
            <p:cNvSpPr/>
            <p:nvPr/>
          </p:nvSpPr>
          <p:spPr>
            <a:xfrm>
              <a:off x="18790330" y="7447839"/>
              <a:ext cx="1269992" cy="126995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6" name="Shape"/>
            <p:cNvSpPr/>
            <p:nvPr/>
          </p:nvSpPr>
          <p:spPr>
            <a:xfrm>
              <a:off x="18813214" y="7447806"/>
              <a:ext cx="1247118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7" h="20595" extrusionOk="0">
                  <a:moveTo>
                    <a:pt x="10099" y="0"/>
                  </a:moveTo>
                  <a:cubicBezTo>
                    <a:pt x="10089" y="0"/>
                    <a:pt x="10080" y="1"/>
                    <a:pt x="10070" y="1"/>
                  </a:cubicBezTo>
                  <a:lnTo>
                    <a:pt x="10070" y="10215"/>
                  </a:lnTo>
                  <a:lnTo>
                    <a:pt x="0" y="13034"/>
                  </a:lnTo>
                  <a:cubicBezTo>
                    <a:pt x="465" y="14698"/>
                    <a:pt x="1361" y="16271"/>
                    <a:pt x="2691" y="17579"/>
                  </a:cubicBezTo>
                  <a:cubicBezTo>
                    <a:pt x="6783" y="21600"/>
                    <a:pt x="13417" y="21600"/>
                    <a:pt x="17508" y="17579"/>
                  </a:cubicBezTo>
                  <a:cubicBezTo>
                    <a:pt x="21600" y="13558"/>
                    <a:pt x="21600" y="7038"/>
                    <a:pt x="17508" y="3017"/>
                  </a:cubicBezTo>
                  <a:cubicBezTo>
                    <a:pt x="15463" y="1006"/>
                    <a:pt x="12781" y="0"/>
                    <a:pt x="10099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7" name="Circle"/>
            <p:cNvSpPr/>
            <p:nvPr/>
          </p:nvSpPr>
          <p:spPr>
            <a:xfrm>
              <a:off x="18790318" y="9569178"/>
              <a:ext cx="1269988" cy="1270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8" name="Shape"/>
            <p:cNvSpPr/>
            <p:nvPr/>
          </p:nvSpPr>
          <p:spPr>
            <a:xfrm>
              <a:off x="18790370" y="9569114"/>
              <a:ext cx="1269984" cy="1269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9830" y="0"/>
                    <a:pt x="9820" y="1"/>
                    <a:pt x="9811" y="1"/>
                  </a:cubicBezTo>
                  <a:lnTo>
                    <a:pt x="9811" y="10212"/>
                  </a:lnTo>
                  <a:lnTo>
                    <a:pt x="7208" y="376"/>
                  </a:lnTo>
                  <a:cubicBezTo>
                    <a:pt x="5623" y="835"/>
                    <a:pt x="4127" y="1713"/>
                    <a:pt x="2882" y="3016"/>
                  </a:cubicBezTo>
                  <a:cubicBezTo>
                    <a:pt x="-961" y="7037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7"/>
                    <a:pt x="16796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9" name="20%"/>
            <p:cNvSpPr txBox="1"/>
            <p:nvPr/>
          </p:nvSpPr>
          <p:spPr>
            <a:xfrm>
              <a:off x="18917699" y="3586064"/>
              <a:ext cx="1027689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20%</a:t>
              </a:r>
            </a:p>
          </p:txBody>
        </p:sp>
        <p:sp>
          <p:nvSpPr>
            <p:cNvPr id="150" name="45%"/>
            <p:cNvSpPr txBox="1"/>
            <p:nvPr/>
          </p:nvSpPr>
          <p:spPr>
            <a:xfrm>
              <a:off x="18917699" y="5707434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45%</a:t>
              </a:r>
            </a:p>
          </p:txBody>
        </p:sp>
        <p:sp>
          <p:nvSpPr>
            <p:cNvPr id="151" name="70%"/>
            <p:cNvSpPr txBox="1"/>
            <p:nvPr/>
          </p:nvSpPr>
          <p:spPr>
            <a:xfrm>
              <a:off x="18917699" y="7828759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70%</a:t>
              </a:r>
            </a:p>
          </p:txBody>
        </p:sp>
        <p:sp>
          <p:nvSpPr>
            <p:cNvPr id="152" name="95%"/>
            <p:cNvSpPr txBox="1"/>
            <p:nvPr/>
          </p:nvSpPr>
          <p:spPr>
            <a:xfrm>
              <a:off x="18917699" y="9950183"/>
              <a:ext cx="1027689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95%</a:t>
              </a:r>
            </a:p>
          </p:txBody>
        </p:sp>
        <p:sp>
          <p:nvSpPr>
            <p:cNvPr id="154" name="Circle"/>
            <p:cNvSpPr/>
            <p:nvPr/>
          </p:nvSpPr>
          <p:spPr>
            <a:xfrm>
              <a:off x="20774336" y="3205064"/>
              <a:ext cx="1270001" cy="1270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5" name="Shape"/>
            <p:cNvSpPr/>
            <p:nvPr/>
          </p:nvSpPr>
          <p:spPr>
            <a:xfrm>
              <a:off x="21407545" y="3205033"/>
              <a:ext cx="636685" cy="631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0"/>
                  </a:moveTo>
                  <a:cubicBezTo>
                    <a:pt x="41" y="0"/>
                    <a:pt x="20" y="2"/>
                    <a:pt x="0" y="2"/>
                  </a:cubicBezTo>
                  <a:lnTo>
                    <a:pt x="0" y="21600"/>
                  </a:lnTo>
                  <a:lnTo>
                    <a:pt x="21600" y="21507"/>
                  </a:lnTo>
                  <a:cubicBezTo>
                    <a:pt x="21547" y="16019"/>
                    <a:pt x="19446" y="10547"/>
                    <a:pt x="15293" y="6361"/>
                  </a:cubicBezTo>
                  <a:cubicBezTo>
                    <a:pt x="11086" y="2120"/>
                    <a:pt x="557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6" name="Circle"/>
            <p:cNvSpPr/>
            <p:nvPr/>
          </p:nvSpPr>
          <p:spPr>
            <a:xfrm>
              <a:off x="20774336" y="5326434"/>
              <a:ext cx="1269995" cy="127000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7" name="Shape"/>
            <p:cNvSpPr/>
            <p:nvPr/>
          </p:nvSpPr>
          <p:spPr>
            <a:xfrm>
              <a:off x="21407509" y="5326359"/>
              <a:ext cx="636828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4" h="21596" extrusionOk="0">
                  <a:moveTo>
                    <a:pt x="56" y="0"/>
                  </a:moveTo>
                  <a:cubicBezTo>
                    <a:pt x="37" y="0"/>
                    <a:pt x="19" y="1"/>
                    <a:pt x="0" y="1"/>
                  </a:cubicBezTo>
                  <a:lnTo>
                    <a:pt x="0" y="10717"/>
                  </a:lnTo>
                  <a:lnTo>
                    <a:pt x="29" y="21596"/>
                  </a:lnTo>
                  <a:cubicBezTo>
                    <a:pt x="5061" y="21600"/>
                    <a:pt x="10096" y="20546"/>
                    <a:pt x="13935" y="18434"/>
                  </a:cubicBezTo>
                  <a:cubicBezTo>
                    <a:pt x="21600" y="14217"/>
                    <a:pt x="21600" y="7380"/>
                    <a:pt x="13935" y="3163"/>
                  </a:cubicBezTo>
                  <a:cubicBezTo>
                    <a:pt x="10103" y="1054"/>
                    <a:pt x="5079" y="0"/>
                    <a:pt x="56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8" name="Circle"/>
            <p:cNvSpPr/>
            <p:nvPr/>
          </p:nvSpPr>
          <p:spPr>
            <a:xfrm>
              <a:off x="20774336" y="7447838"/>
              <a:ext cx="1269993" cy="1269953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59" name="Shape"/>
            <p:cNvSpPr/>
            <p:nvPr/>
          </p:nvSpPr>
          <p:spPr>
            <a:xfrm>
              <a:off x="20774477" y="7447806"/>
              <a:ext cx="1269860" cy="1270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6" h="20595" extrusionOk="0">
                  <a:moveTo>
                    <a:pt x="10286" y="0"/>
                  </a:moveTo>
                  <a:cubicBezTo>
                    <a:pt x="10276" y="0"/>
                    <a:pt x="10267" y="1"/>
                    <a:pt x="10257" y="1"/>
                  </a:cubicBezTo>
                  <a:lnTo>
                    <a:pt x="10257" y="10213"/>
                  </a:lnTo>
                  <a:lnTo>
                    <a:pt x="0" y="10218"/>
                  </a:lnTo>
                  <a:cubicBezTo>
                    <a:pt x="-20" y="12880"/>
                    <a:pt x="982" y="15548"/>
                    <a:pt x="3011" y="17579"/>
                  </a:cubicBezTo>
                  <a:cubicBezTo>
                    <a:pt x="7029" y="21600"/>
                    <a:pt x="13544" y="21600"/>
                    <a:pt x="17562" y="17579"/>
                  </a:cubicBezTo>
                  <a:cubicBezTo>
                    <a:pt x="21580" y="13558"/>
                    <a:pt x="21580" y="7038"/>
                    <a:pt x="17562" y="3017"/>
                  </a:cubicBezTo>
                  <a:cubicBezTo>
                    <a:pt x="15553" y="1006"/>
                    <a:pt x="12919" y="0"/>
                    <a:pt x="10286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0" name="Circle"/>
            <p:cNvSpPr/>
            <p:nvPr/>
          </p:nvSpPr>
          <p:spPr>
            <a:xfrm>
              <a:off x="20774351" y="9569178"/>
              <a:ext cx="1269989" cy="1270001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1" name="25%"/>
            <p:cNvSpPr txBox="1"/>
            <p:nvPr/>
          </p:nvSpPr>
          <p:spPr>
            <a:xfrm>
              <a:off x="20894587" y="3586064"/>
              <a:ext cx="1027690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25%</a:t>
              </a:r>
            </a:p>
          </p:txBody>
        </p:sp>
        <p:sp>
          <p:nvSpPr>
            <p:cNvPr id="162" name="50%"/>
            <p:cNvSpPr txBox="1"/>
            <p:nvPr/>
          </p:nvSpPr>
          <p:spPr>
            <a:xfrm>
              <a:off x="20894587" y="5707434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50%</a:t>
              </a:r>
            </a:p>
          </p:txBody>
        </p:sp>
        <p:sp>
          <p:nvSpPr>
            <p:cNvPr id="163" name="75%"/>
            <p:cNvSpPr txBox="1"/>
            <p:nvPr/>
          </p:nvSpPr>
          <p:spPr>
            <a:xfrm>
              <a:off x="20894587" y="7828759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75%</a:t>
              </a:r>
            </a:p>
          </p:txBody>
        </p:sp>
        <p:sp>
          <p:nvSpPr>
            <p:cNvPr id="164" name="100%"/>
            <p:cNvSpPr txBox="1"/>
            <p:nvPr/>
          </p:nvSpPr>
          <p:spPr>
            <a:xfrm>
              <a:off x="20894587" y="9950183"/>
              <a:ext cx="1027690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t>100%</a:t>
              </a:r>
            </a:p>
          </p:txBody>
        </p:sp>
        <p:grpSp>
          <p:nvGrpSpPr>
            <p:cNvPr id="168" name="Group"/>
            <p:cNvGrpSpPr/>
            <p:nvPr/>
          </p:nvGrpSpPr>
          <p:grpSpPr>
            <a:xfrm>
              <a:off x="2175653" y="4310688"/>
              <a:ext cx="8698419" cy="5094624"/>
              <a:chOff x="-10751" y="0"/>
              <a:chExt cx="8698417" cy="5094622"/>
            </a:xfrm>
          </p:grpSpPr>
          <p:sp>
            <p:nvSpPr>
              <p:cNvPr id="166" name="Lorem Ipsum is simply dummy text of the printing and typesetting industry. Lorem Ipsum has been the industry's standard dummy text ever since the 1500s, when an unknown printer took a galley of type and scrambled it to make a type specimen book. It has s"/>
              <p:cNvSpPr txBox="1"/>
              <p:nvPr/>
            </p:nvSpPr>
            <p:spPr>
              <a:xfrm>
                <a:off x="0" y="1183022"/>
                <a:ext cx="8687667" cy="39116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/>
  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</a:t>
                </a:r>
                <a:r>
                  <a:rPr dirty="0" err="1"/>
                  <a:t>popularised</a:t>
                </a:r>
                <a:r>
                  <a:rPr dirty="0"/>
                  <a:t> in the 1960s with the release of </a:t>
                </a:r>
                <a:r>
                  <a:rPr dirty="0" err="1"/>
                  <a:t>Letraset</a:t>
                </a:r>
                <a:r>
                  <a:rPr dirty="0"/>
                  <a:t> sheets containing Lorem Ipsum passages, and more recently with desktop publishing software like Aldus PageMaker including versions of Lorem Ipsum.</a:t>
                </a:r>
              </a:p>
            </p:txBody>
          </p:sp>
          <p:sp>
            <p:nvSpPr>
              <p:cNvPr id="167" name="Harvey Ball Templates"/>
              <p:cNvSpPr txBox="1"/>
              <p:nvPr/>
            </p:nvSpPr>
            <p:spPr>
              <a:xfrm>
                <a:off x="-10752" y="0"/>
                <a:ext cx="6552089" cy="8001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Harvey Ball Templates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151</Words>
  <Application>Microsoft Office PowerPoint</Application>
  <PresentationFormat>Произвольный</PresentationFormat>
  <Paragraphs>24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Мэри</dc:creator>
  <cp:lastModifiedBy>Мэри</cp:lastModifiedBy>
  <cp:revision>18</cp:revision>
  <dcterms:modified xsi:type="dcterms:W3CDTF">2020-10-05T19:16:47Z</dcterms:modified>
</cp:coreProperties>
</file>