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4" autoAdjust="0"/>
    <p:restoredTop sz="94660"/>
  </p:normalViewPr>
  <p:slideViewPr>
    <p:cSldViewPr snapToGrid="0" showGuides="1">
      <p:cViewPr varScale="1">
        <p:scale>
          <a:sx n="52" d="100"/>
          <a:sy n="52" d="100"/>
        </p:scale>
        <p:origin x="4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38061" y="1024628"/>
            <a:ext cx="20982594" cy="10240753"/>
            <a:chOff x="2238061" y="1024628"/>
            <a:chExt cx="20982594" cy="10240753"/>
          </a:xfrm>
        </p:grpSpPr>
        <p:grpSp>
          <p:nvGrpSpPr>
            <p:cNvPr id="172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170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171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sp>
          <p:nvSpPr>
            <p:cNvPr id="173" name="Circle"/>
            <p:cNvSpPr/>
            <p:nvPr/>
          </p:nvSpPr>
          <p:spPr>
            <a:xfrm>
              <a:off x="2238062" y="2450619"/>
              <a:ext cx="1270002" cy="12700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4" name="Shape"/>
            <p:cNvSpPr/>
            <p:nvPr/>
          </p:nvSpPr>
          <p:spPr>
            <a:xfrm>
              <a:off x="2871263" y="2450991"/>
              <a:ext cx="176447" cy="631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" y="0"/>
                  </a:moveTo>
                  <a:cubicBezTo>
                    <a:pt x="147" y="0"/>
                    <a:pt x="73" y="2"/>
                    <a:pt x="0" y="2"/>
                  </a:cubicBezTo>
                  <a:lnTo>
                    <a:pt x="0" y="21600"/>
                  </a:lnTo>
                  <a:lnTo>
                    <a:pt x="21600" y="839"/>
                  </a:lnTo>
                  <a:cubicBezTo>
                    <a:pt x="14621" y="283"/>
                    <a:pt x="7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5" name="5%"/>
            <p:cNvSpPr txBox="1"/>
            <p:nvPr/>
          </p:nvSpPr>
          <p:spPr>
            <a:xfrm>
              <a:off x="2386791" y="3809520"/>
              <a:ext cx="1027690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5%</a:t>
              </a:r>
            </a:p>
          </p:txBody>
        </p:sp>
        <p:sp>
          <p:nvSpPr>
            <p:cNvPr id="177" name="Circle"/>
            <p:cNvSpPr/>
            <p:nvPr/>
          </p:nvSpPr>
          <p:spPr>
            <a:xfrm>
              <a:off x="4222063" y="2450618"/>
              <a:ext cx="1270001" cy="127000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8" name="Shape"/>
            <p:cNvSpPr/>
            <p:nvPr/>
          </p:nvSpPr>
          <p:spPr>
            <a:xfrm>
              <a:off x="4855225" y="2450562"/>
              <a:ext cx="353559" cy="631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" y="0"/>
                  </a:moveTo>
                  <a:cubicBezTo>
                    <a:pt x="76" y="0"/>
                    <a:pt x="38" y="2"/>
                    <a:pt x="0" y="2"/>
                  </a:cubicBezTo>
                  <a:lnTo>
                    <a:pt x="0" y="21600"/>
                  </a:lnTo>
                  <a:lnTo>
                    <a:pt x="21600" y="3633"/>
                  </a:lnTo>
                  <a:cubicBezTo>
                    <a:pt x="15113" y="1213"/>
                    <a:pt x="7616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9" name="10%"/>
            <p:cNvSpPr txBox="1"/>
            <p:nvPr/>
          </p:nvSpPr>
          <p:spPr>
            <a:xfrm>
              <a:off x="4363672" y="3809521"/>
              <a:ext cx="1027690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10%</a:t>
              </a:r>
            </a:p>
          </p:txBody>
        </p:sp>
        <p:sp>
          <p:nvSpPr>
            <p:cNvPr id="181" name="Circle"/>
            <p:cNvSpPr/>
            <p:nvPr/>
          </p:nvSpPr>
          <p:spPr>
            <a:xfrm>
              <a:off x="6206063" y="2450619"/>
              <a:ext cx="1270001" cy="12700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2" name="Shape"/>
            <p:cNvSpPr/>
            <p:nvPr/>
          </p:nvSpPr>
          <p:spPr>
            <a:xfrm>
              <a:off x="6839273" y="2450649"/>
              <a:ext cx="500019" cy="63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" y="0"/>
                  </a:moveTo>
                  <a:cubicBezTo>
                    <a:pt x="52" y="0"/>
                    <a:pt x="26" y="2"/>
                    <a:pt x="0" y="2"/>
                  </a:cubicBezTo>
                  <a:lnTo>
                    <a:pt x="0" y="21600"/>
                  </a:lnTo>
                  <a:lnTo>
                    <a:pt x="21600" y="8254"/>
                  </a:lnTo>
                  <a:cubicBezTo>
                    <a:pt x="20944" y="7599"/>
                    <a:pt x="20238" y="6964"/>
                    <a:pt x="19473" y="6359"/>
                  </a:cubicBezTo>
                  <a:cubicBezTo>
                    <a:pt x="14117" y="2119"/>
                    <a:pt x="7098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3" name="15%"/>
            <p:cNvSpPr txBox="1"/>
            <p:nvPr/>
          </p:nvSpPr>
          <p:spPr>
            <a:xfrm>
              <a:off x="6340552" y="3809520"/>
              <a:ext cx="1027689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15%</a:t>
              </a:r>
            </a:p>
          </p:txBody>
        </p:sp>
        <p:sp>
          <p:nvSpPr>
            <p:cNvPr id="185" name="Circle"/>
            <p:cNvSpPr/>
            <p:nvPr/>
          </p:nvSpPr>
          <p:spPr>
            <a:xfrm>
              <a:off x="8190064" y="2450619"/>
              <a:ext cx="1270001" cy="12700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6" name="Shape"/>
            <p:cNvSpPr/>
            <p:nvPr/>
          </p:nvSpPr>
          <p:spPr>
            <a:xfrm>
              <a:off x="8823237" y="2450646"/>
              <a:ext cx="597837" cy="63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5" y="0"/>
                  </a:moveTo>
                  <a:cubicBezTo>
                    <a:pt x="43" y="0"/>
                    <a:pt x="22" y="2"/>
                    <a:pt x="0" y="2"/>
                  </a:cubicBezTo>
                  <a:lnTo>
                    <a:pt x="0" y="21600"/>
                  </a:lnTo>
                  <a:lnTo>
                    <a:pt x="21600" y="14223"/>
                  </a:lnTo>
                  <a:cubicBezTo>
                    <a:pt x="20488" y="11354"/>
                    <a:pt x="18722" y="8661"/>
                    <a:pt x="16289" y="6359"/>
                  </a:cubicBezTo>
                  <a:cubicBezTo>
                    <a:pt x="11809" y="2119"/>
                    <a:pt x="5937" y="0"/>
                    <a:pt x="65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7" name="20%"/>
            <p:cNvSpPr txBox="1"/>
            <p:nvPr/>
          </p:nvSpPr>
          <p:spPr>
            <a:xfrm>
              <a:off x="8317432" y="3809520"/>
              <a:ext cx="1027690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20%</a:t>
              </a:r>
            </a:p>
          </p:txBody>
        </p:sp>
        <p:sp>
          <p:nvSpPr>
            <p:cNvPr id="189" name="Circle"/>
            <p:cNvSpPr/>
            <p:nvPr/>
          </p:nvSpPr>
          <p:spPr>
            <a:xfrm>
              <a:off x="10174070" y="2450618"/>
              <a:ext cx="1270001" cy="127000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0" name="Shape"/>
            <p:cNvSpPr/>
            <p:nvPr/>
          </p:nvSpPr>
          <p:spPr>
            <a:xfrm>
              <a:off x="10807279" y="2450587"/>
              <a:ext cx="636685" cy="631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" y="0"/>
                  </a:moveTo>
                  <a:cubicBezTo>
                    <a:pt x="41" y="0"/>
                    <a:pt x="20" y="2"/>
                    <a:pt x="0" y="2"/>
                  </a:cubicBezTo>
                  <a:lnTo>
                    <a:pt x="0" y="21600"/>
                  </a:lnTo>
                  <a:lnTo>
                    <a:pt x="21600" y="21507"/>
                  </a:lnTo>
                  <a:cubicBezTo>
                    <a:pt x="21547" y="16019"/>
                    <a:pt x="19446" y="10547"/>
                    <a:pt x="15293" y="6361"/>
                  </a:cubicBezTo>
                  <a:cubicBezTo>
                    <a:pt x="11086" y="2120"/>
                    <a:pt x="5574" y="0"/>
                    <a:pt x="6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1" name="25%"/>
            <p:cNvSpPr txBox="1"/>
            <p:nvPr/>
          </p:nvSpPr>
          <p:spPr>
            <a:xfrm>
              <a:off x="10294321" y="3809520"/>
              <a:ext cx="1027690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25%</a:t>
              </a:r>
            </a:p>
          </p:txBody>
        </p:sp>
        <p:sp>
          <p:nvSpPr>
            <p:cNvPr id="194" name="Circle"/>
            <p:cNvSpPr/>
            <p:nvPr/>
          </p:nvSpPr>
          <p:spPr>
            <a:xfrm>
              <a:off x="2238062" y="4775038"/>
              <a:ext cx="1270000" cy="127000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5" name="Shape"/>
            <p:cNvSpPr/>
            <p:nvPr/>
          </p:nvSpPr>
          <p:spPr>
            <a:xfrm>
              <a:off x="2871257" y="4775065"/>
              <a:ext cx="636636" cy="804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48" h="21600" extrusionOk="0">
                  <a:moveTo>
                    <a:pt x="58" y="0"/>
                  </a:moveTo>
                  <a:cubicBezTo>
                    <a:pt x="39" y="0"/>
                    <a:pt x="19" y="2"/>
                    <a:pt x="0" y="2"/>
                  </a:cubicBezTo>
                  <a:lnTo>
                    <a:pt x="0" y="16949"/>
                  </a:lnTo>
                  <a:lnTo>
                    <a:pt x="19709" y="21600"/>
                  </a:lnTo>
                  <a:cubicBezTo>
                    <a:pt x="21600" y="15877"/>
                    <a:pt x="19862" y="9491"/>
                    <a:pt x="14480" y="4993"/>
                  </a:cubicBezTo>
                  <a:cubicBezTo>
                    <a:pt x="10498" y="1664"/>
                    <a:pt x="5277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6" name="30%"/>
            <p:cNvSpPr txBox="1"/>
            <p:nvPr/>
          </p:nvSpPr>
          <p:spPr>
            <a:xfrm>
              <a:off x="2386791" y="6133939"/>
              <a:ext cx="1027689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30%</a:t>
              </a:r>
            </a:p>
          </p:txBody>
        </p:sp>
        <p:sp>
          <p:nvSpPr>
            <p:cNvPr id="198" name="Circle"/>
            <p:cNvSpPr/>
            <p:nvPr/>
          </p:nvSpPr>
          <p:spPr>
            <a:xfrm>
              <a:off x="4222063" y="4775037"/>
              <a:ext cx="1270001" cy="127000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9" name="Shape"/>
            <p:cNvSpPr/>
            <p:nvPr/>
          </p:nvSpPr>
          <p:spPr>
            <a:xfrm>
              <a:off x="4855258" y="4775002"/>
              <a:ext cx="636793" cy="985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91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3828"/>
                  </a:lnTo>
                  <a:lnTo>
                    <a:pt x="16510" y="21600"/>
                  </a:lnTo>
                  <a:cubicBezTo>
                    <a:pt x="21600" y="16196"/>
                    <a:pt x="20769" y="8839"/>
                    <a:pt x="14012" y="4075"/>
                  </a:cubicBezTo>
                  <a:cubicBezTo>
                    <a:pt x="10158" y="1358"/>
                    <a:pt x="5107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0" name="35%"/>
            <p:cNvSpPr txBox="1"/>
            <p:nvPr/>
          </p:nvSpPr>
          <p:spPr>
            <a:xfrm>
              <a:off x="4363672" y="6133939"/>
              <a:ext cx="1027690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35%</a:t>
              </a:r>
            </a:p>
          </p:txBody>
        </p:sp>
        <p:sp>
          <p:nvSpPr>
            <p:cNvPr id="202" name="Circle"/>
            <p:cNvSpPr/>
            <p:nvPr/>
          </p:nvSpPr>
          <p:spPr>
            <a:xfrm>
              <a:off x="6206063" y="4775038"/>
              <a:ext cx="1269995" cy="127000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3" name="Shape"/>
            <p:cNvSpPr/>
            <p:nvPr/>
          </p:nvSpPr>
          <p:spPr>
            <a:xfrm>
              <a:off x="6839237" y="4775066"/>
              <a:ext cx="636828" cy="1132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4" name="40%"/>
            <p:cNvSpPr txBox="1"/>
            <p:nvPr/>
          </p:nvSpPr>
          <p:spPr>
            <a:xfrm>
              <a:off x="6340552" y="6133939"/>
              <a:ext cx="1027690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40%</a:t>
              </a:r>
            </a:p>
          </p:txBody>
        </p:sp>
        <p:sp>
          <p:nvSpPr>
            <p:cNvPr id="206" name="Circle"/>
            <p:cNvSpPr/>
            <p:nvPr/>
          </p:nvSpPr>
          <p:spPr>
            <a:xfrm>
              <a:off x="8190064" y="4775050"/>
              <a:ext cx="1270001" cy="1269989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7" name="Shape"/>
            <p:cNvSpPr/>
            <p:nvPr/>
          </p:nvSpPr>
          <p:spPr>
            <a:xfrm>
              <a:off x="8823226" y="4775038"/>
              <a:ext cx="636832" cy="12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8" y="0"/>
                  </a:moveTo>
                  <a:cubicBezTo>
                    <a:pt x="38" y="0"/>
                    <a:pt x="19" y="1"/>
                    <a:pt x="0" y="1"/>
                  </a:cubicBezTo>
                  <a:lnTo>
                    <a:pt x="0" y="11042"/>
                  </a:lnTo>
                  <a:lnTo>
                    <a:pt x="6607" y="21600"/>
                  </a:lnTo>
                  <a:cubicBezTo>
                    <a:pt x="9283" y="21065"/>
                    <a:pt x="11795" y="20191"/>
                    <a:pt x="13935" y="18979"/>
                  </a:cubicBezTo>
                  <a:cubicBezTo>
                    <a:pt x="21600" y="14637"/>
                    <a:pt x="21600" y="7598"/>
                    <a:pt x="13935" y="3256"/>
                  </a:cubicBezTo>
                  <a:cubicBezTo>
                    <a:pt x="10103" y="1085"/>
                    <a:pt x="5081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8" name="45%"/>
            <p:cNvSpPr txBox="1"/>
            <p:nvPr/>
          </p:nvSpPr>
          <p:spPr>
            <a:xfrm>
              <a:off x="8317432" y="6133939"/>
              <a:ext cx="1027690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45%</a:t>
              </a:r>
            </a:p>
          </p:txBody>
        </p:sp>
        <p:sp>
          <p:nvSpPr>
            <p:cNvPr id="210" name="Circle"/>
            <p:cNvSpPr/>
            <p:nvPr/>
          </p:nvSpPr>
          <p:spPr>
            <a:xfrm>
              <a:off x="10174070" y="4775037"/>
              <a:ext cx="1269996" cy="127000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1" name="Shape"/>
            <p:cNvSpPr/>
            <p:nvPr/>
          </p:nvSpPr>
          <p:spPr>
            <a:xfrm>
              <a:off x="10807244" y="4774961"/>
              <a:ext cx="636828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596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0717"/>
                  </a:lnTo>
                  <a:lnTo>
                    <a:pt x="29" y="21596"/>
                  </a:lnTo>
                  <a:cubicBezTo>
                    <a:pt x="5061" y="21600"/>
                    <a:pt x="10096" y="20546"/>
                    <a:pt x="13935" y="18434"/>
                  </a:cubicBezTo>
                  <a:cubicBezTo>
                    <a:pt x="21600" y="14217"/>
                    <a:pt x="21600" y="7380"/>
                    <a:pt x="13935" y="3163"/>
                  </a:cubicBezTo>
                  <a:cubicBezTo>
                    <a:pt x="10103" y="1054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2" name="50%"/>
            <p:cNvSpPr txBox="1"/>
            <p:nvPr/>
          </p:nvSpPr>
          <p:spPr>
            <a:xfrm>
              <a:off x="10294321" y="6133938"/>
              <a:ext cx="1027691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50%</a:t>
              </a:r>
            </a:p>
          </p:txBody>
        </p:sp>
        <p:sp>
          <p:nvSpPr>
            <p:cNvPr id="215" name="Circle"/>
            <p:cNvSpPr/>
            <p:nvPr/>
          </p:nvSpPr>
          <p:spPr>
            <a:xfrm>
              <a:off x="2238062" y="7099490"/>
              <a:ext cx="1269980" cy="1269994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6" name="Shape"/>
            <p:cNvSpPr/>
            <p:nvPr/>
          </p:nvSpPr>
          <p:spPr>
            <a:xfrm>
              <a:off x="2654287" y="7099481"/>
              <a:ext cx="853777" cy="12698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8" h="20882" extrusionOk="0">
                  <a:moveTo>
                    <a:pt x="5160" y="0"/>
                  </a:moveTo>
                  <a:cubicBezTo>
                    <a:pt x="5146" y="0"/>
                    <a:pt x="5131" y="1"/>
                    <a:pt x="5117" y="1"/>
                  </a:cubicBezTo>
                  <a:lnTo>
                    <a:pt x="5117" y="10364"/>
                  </a:lnTo>
                  <a:lnTo>
                    <a:pt x="0" y="20245"/>
                  </a:lnTo>
                  <a:cubicBezTo>
                    <a:pt x="5307" y="21600"/>
                    <a:pt x="11492" y="20795"/>
                    <a:pt x="15751" y="17825"/>
                  </a:cubicBezTo>
                  <a:cubicBezTo>
                    <a:pt x="21600" y="13748"/>
                    <a:pt x="21600" y="7136"/>
                    <a:pt x="15751" y="3058"/>
                  </a:cubicBezTo>
                  <a:cubicBezTo>
                    <a:pt x="12826" y="1019"/>
                    <a:pt x="8993" y="0"/>
                    <a:pt x="5160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7" name="55%"/>
            <p:cNvSpPr txBox="1"/>
            <p:nvPr/>
          </p:nvSpPr>
          <p:spPr>
            <a:xfrm>
              <a:off x="2386791" y="8458335"/>
              <a:ext cx="1027690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55%</a:t>
              </a:r>
            </a:p>
          </p:txBody>
        </p:sp>
        <p:sp>
          <p:nvSpPr>
            <p:cNvPr id="219" name="Circle"/>
            <p:cNvSpPr/>
            <p:nvPr/>
          </p:nvSpPr>
          <p:spPr>
            <a:xfrm>
              <a:off x="4222063" y="7099484"/>
              <a:ext cx="1269985" cy="1269997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0" name="Shape"/>
            <p:cNvSpPr/>
            <p:nvPr/>
          </p:nvSpPr>
          <p:spPr>
            <a:xfrm>
              <a:off x="4464375" y="7099504"/>
              <a:ext cx="1027690" cy="1269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1" h="20616" extrusionOk="0">
                  <a:moveTo>
                    <a:pt x="7784" y="0"/>
                  </a:moveTo>
                  <a:cubicBezTo>
                    <a:pt x="7772" y="0"/>
                    <a:pt x="7760" y="1"/>
                    <a:pt x="7748" y="1"/>
                  </a:cubicBezTo>
                  <a:lnTo>
                    <a:pt x="7748" y="10225"/>
                  </a:lnTo>
                  <a:lnTo>
                    <a:pt x="0" y="18408"/>
                  </a:lnTo>
                  <a:cubicBezTo>
                    <a:pt x="4940" y="21600"/>
                    <a:pt x="12125" y="21331"/>
                    <a:pt x="16684" y="17597"/>
                  </a:cubicBezTo>
                  <a:cubicBezTo>
                    <a:pt x="21600" y="13572"/>
                    <a:pt x="21600" y="7045"/>
                    <a:pt x="16684" y="3019"/>
                  </a:cubicBezTo>
                  <a:cubicBezTo>
                    <a:pt x="14227" y="1006"/>
                    <a:pt x="11005" y="0"/>
                    <a:pt x="7784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1" name="60%"/>
            <p:cNvSpPr txBox="1"/>
            <p:nvPr/>
          </p:nvSpPr>
          <p:spPr>
            <a:xfrm>
              <a:off x="4363672" y="8458335"/>
              <a:ext cx="1027691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60%</a:t>
              </a:r>
            </a:p>
          </p:txBody>
        </p:sp>
        <p:sp>
          <p:nvSpPr>
            <p:cNvPr id="223" name="Circle"/>
            <p:cNvSpPr/>
            <p:nvPr/>
          </p:nvSpPr>
          <p:spPr>
            <a:xfrm>
              <a:off x="6206064" y="7099480"/>
              <a:ext cx="1270001" cy="1270003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4" name="Shape"/>
            <p:cNvSpPr/>
            <p:nvPr/>
          </p:nvSpPr>
          <p:spPr>
            <a:xfrm>
              <a:off x="6308946" y="7099407"/>
              <a:ext cx="1167101" cy="1269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10" h="20595" extrusionOk="0">
                  <a:moveTo>
                    <a:pt x="9352" y="0"/>
                  </a:moveTo>
                  <a:cubicBezTo>
                    <a:pt x="9341" y="0"/>
                    <a:pt x="9331" y="1"/>
                    <a:pt x="9320" y="1"/>
                  </a:cubicBezTo>
                  <a:lnTo>
                    <a:pt x="9320" y="10212"/>
                  </a:lnTo>
                  <a:lnTo>
                    <a:pt x="0" y="15918"/>
                  </a:lnTo>
                  <a:cubicBezTo>
                    <a:pt x="416" y="16505"/>
                    <a:pt x="901" y="17063"/>
                    <a:pt x="1460" y="17579"/>
                  </a:cubicBezTo>
                  <a:cubicBezTo>
                    <a:pt x="5818" y="21600"/>
                    <a:pt x="12884" y="21600"/>
                    <a:pt x="17242" y="17579"/>
                  </a:cubicBezTo>
                  <a:cubicBezTo>
                    <a:pt x="21600" y="13557"/>
                    <a:pt x="21600" y="7037"/>
                    <a:pt x="17242" y="3016"/>
                  </a:cubicBezTo>
                  <a:cubicBezTo>
                    <a:pt x="15063" y="1005"/>
                    <a:pt x="12208" y="0"/>
                    <a:pt x="9352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5" name="65%"/>
            <p:cNvSpPr txBox="1"/>
            <p:nvPr/>
          </p:nvSpPr>
          <p:spPr>
            <a:xfrm>
              <a:off x="6340553" y="8458335"/>
              <a:ext cx="1027689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65%</a:t>
              </a:r>
            </a:p>
          </p:txBody>
        </p:sp>
        <p:sp>
          <p:nvSpPr>
            <p:cNvPr id="227" name="Circle"/>
            <p:cNvSpPr/>
            <p:nvPr/>
          </p:nvSpPr>
          <p:spPr>
            <a:xfrm>
              <a:off x="8190064" y="7099512"/>
              <a:ext cx="1269992" cy="1269956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8" name="Shape"/>
            <p:cNvSpPr/>
            <p:nvPr/>
          </p:nvSpPr>
          <p:spPr>
            <a:xfrm>
              <a:off x="8212947" y="7099480"/>
              <a:ext cx="1247119" cy="1270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7" h="20595" extrusionOk="0">
                  <a:moveTo>
                    <a:pt x="10099" y="0"/>
                  </a:moveTo>
                  <a:cubicBezTo>
                    <a:pt x="10089" y="0"/>
                    <a:pt x="10080" y="1"/>
                    <a:pt x="10070" y="1"/>
                  </a:cubicBezTo>
                  <a:lnTo>
                    <a:pt x="10070" y="10215"/>
                  </a:lnTo>
                  <a:lnTo>
                    <a:pt x="0" y="13034"/>
                  </a:lnTo>
                  <a:cubicBezTo>
                    <a:pt x="465" y="14698"/>
                    <a:pt x="1361" y="16271"/>
                    <a:pt x="2691" y="17579"/>
                  </a:cubicBezTo>
                  <a:cubicBezTo>
                    <a:pt x="6783" y="21600"/>
                    <a:pt x="13417" y="21600"/>
                    <a:pt x="17508" y="17579"/>
                  </a:cubicBezTo>
                  <a:cubicBezTo>
                    <a:pt x="21600" y="13558"/>
                    <a:pt x="21600" y="7038"/>
                    <a:pt x="17508" y="3017"/>
                  </a:cubicBezTo>
                  <a:cubicBezTo>
                    <a:pt x="15463" y="1006"/>
                    <a:pt x="12781" y="0"/>
                    <a:pt x="10099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9" name="70%"/>
            <p:cNvSpPr txBox="1"/>
            <p:nvPr/>
          </p:nvSpPr>
          <p:spPr>
            <a:xfrm>
              <a:off x="8317432" y="8458335"/>
              <a:ext cx="1027690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70%</a:t>
              </a:r>
            </a:p>
          </p:txBody>
        </p:sp>
        <p:sp>
          <p:nvSpPr>
            <p:cNvPr id="231" name="Circle"/>
            <p:cNvSpPr/>
            <p:nvPr/>
          </p:nvSpPr>
          <p:spPr>
            <a:xfrm>
              <a:off x="10174071" y="7099511"/>
              <a:ext cx="1269993" cy="1269956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2" name="Shape"/>
            <p:cNvSpPr/>
            <p:nvPr/>
          </p:nvSpPr>
          <p:spPr>
            <a:xfrm>
              <a:off x="10174212" y="7099480"/>
              <a:ext cx="1269860" cy="1270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6" h="20595" extrusionOk="0">
                  <a:moveTo>
                    <a:pt x="10286" y="0"/>
                  </a:moveTo>
                  <a:cubicBezTo>
                    <a:pt x="10276" y="0"/>
                    <a:pt x="10267" y="1"/>
                    <a:pt x="10257" y="1"/>
                  </a:cubicBezTo>
                  <a:lnTo>
                    <a:pt x="10257" y="10213"/>
                  </a:lnTo>
                  <a:lnTo>
                    <a:pt x="0" y="10218"/>
                  </a:lnTo>
                  <a:cubicBezTo>
                    <a:pt x="-20" y="12880"/>
                    <a:pt x="982" y="15548"/>
                    <a:pt x="3011" y="17579"/>
                  </a:cubicBezTo>
                  <a:cubicBezTo>
                    <a:pt x="7029" y="21600"/>
                    <a:pt x="13544" y="21600"/>
                    <a:pt x="17562" y="17579"/>
                  </a:cubicBezTo>
                  <a:cubicBezTo>
                    <a:pt x="21580" y="13558"/>
                    <a:pt x="21580" y="7038"/>
                    <a:pt x="17562" y="3017"/>
                  </a:cubicBezTo>
                  <a:cubicBezTo>
                    <a:pt x="15553" y="1006"/>
                    <a:pt x="12919" y="0"/>
                    <a:pt x="10286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3" name="75%"/>
            <p:cNvSpPr txBox="1"/>
            <p:nvPr/>
          </p:nvSpPr>
          <p:spPr>
            <a:xfrm>
              <a:off x="10294322" y="8458335"/>
              <a:ext cx="1027690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75%</a:t>
              </a:r>
            </a:p>
          </p:txBody>
        </p:sp>
        <p:sp>
          <p:nvSpPr>
            <p:cNvPr id="236" name="Circle"/>
            <p:cNvSpPr/>
            <p:nvPr/>
          </p:nvSpPr>
          <p:spPr>
            <a:xfrm>
              <a:off x="2238061" y="9423901"/>
              <a:ext cx="1269970" cy="126995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7" name="Shape"/>
            <p:cNvSpPr/>
            <p:nvPr/>
          </p:nvSpPr>
          <p:spPr>
            <a:xfrm>
              <a:off x="2238153" y="9423872"/>
              <a:ext cx="1269910" cy="1270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9" h="20595" extrusionOk="0">
                  <a:moveTo>
                    <a:pt x="9969" y="0"/>
                  </a:moveTo>
                  <a:cubicBezTo>
                    <a:pt x="9960" y="0"/>
                    <a:pt x="9950" y="1"/>
                    <a:pt x="9941" y="1"/>
                  </a:cubicBezTo>
                  <a:lnTo>
                    <a:pt x="9941" y="10213"/>
                  </a:lnTo>
                  <a:lnTo>
                    <a:pt x="615" y="6734"/>
                  </a:lnTo>
                  <a:cubicBezTo>
                    <a:pt x="-687" y="10386"/>
                    <a:pt x="79" y="14646"/>
                    <a:pt x="2919" y="17579"/>
                  </a:cubicBezTo>
                  <a:cubicBezTo>
                    <a:pt x="6812" y="21600"/>
                    <a:pt x="13126" y="21600"/>
                    <a:pt x="17019" y="17579"/>
                  </a:cubicBezTo>
                  <a:cubicBezTo>
                    <a:pt x="20913" y="13558"/>
                    <a:pt x="20913" y="7038"/>
                    <a:pt x="17019" y="3017"/>
                  </a:cubicBezTo>
                  <a:cubicBezTo>
                    <a:pt x="15073" y="1006"/>
                    <a:pt x="12521" y="0"/>
                    <a:pt x="9969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8" name="80%"/>
            <p:cNvSpPr txBox="1"/>
            <p:nvPr/>
          </p:nvSpPr>
          <p:spPr>
            <a:xfrm>
              <a:off x="2386790" y="10782779"/>
              <a:ext cx="1027691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80%</a:t>
              </a:r>
            </a:p>
          </p:txBody>
        </p:sp>
        <p:sp>
          <p:nvSpPr>
            <p:cNvPr id="240" name="Circle"/>
            <p:cNvSpPr/>
            <p:nvPr/>
          </p:nvSpPr>
          <p:spPr>
            <a:xfrm>
              <a:off x="4222064" y="9423872"/>
              <a:ext cx="1270001" cy="127000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1" name="Shape"/>
            <p:cNvSpPr/>
            <p:nvPr/>
          </p:nvSpPr>
          <p:spPr>
            <a:xfrm>
              <a:off x="4222126" y="9423844"/>
              <a:ext cx="1269908" cy="1269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7" h="20595" extrusionOk="0">
                  <a:moveTo>
                    <a:pt x="9849" y="0"/>
                  </a:moveTo>
                  <a:cubicBezTo>
                    <a:pt x="9839" y="0"/>
                    <a:pt x="9830" y="1"/>
                    <a:pt x="9821" y="1"/>
                  </a:cubicBezTo>
                  <a:lnTo>
                    <a:pt x="9821" y="10213"/>
                  </a:lnTo>
                  <a:lnTo>
                    <a:pt x="2122" y="3914"/>
                  </a:lnTo>
                  <a:cubicBezTo>
                    <a:pt x="-941" y="7956"/>
                    <a:pt x="-689" y="13844"/>
                    <a:pt x="2883" y="17579"/>
                  </a:cubicBezTo>
                  <a:cubicBezTo>
                    <a:pt x="6730" y="21600"/>
                    <a:pt x="12966" y="21600"/>
                    <a:pt x="16813" y="17579"/>
                  </a:cubicBezTo>
                  <a:cubicBezTo>
                    <a:pt x="20659" y="13557"/>
                    <a:pt x="20659" y="7037"/>
                    <a:pt x="16813" y="3016"/>
                  </a:cubicBezTo>
                  <a:cubicBezTo>
                    <a:pt x="14889" y="1005"/>
                    <a:pt x="12369" y="0"/>
                    <a:pt x="9849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2" name="85%"/>
            <p:cNvSpPr txBox="1"/>
            <p:nvPr/>
          </p:nvSpPr>
          <p:spPr>
            <a:xfrm>
              <a:off x="4363672" y="10782779"/>
              <a:ext cx="1027689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85%</a:t>
              </a:r>
            </a:p>
          </p:txBody>
        </p:sp>
        <p:sp>
          <p:nvSpPr>
            <p:cNvPr id="244" name="Circle"/>
            <p:cNvSpPr/>
            <p:nvPr/>
          </p:nvSpPr>
          <p:spPr>
            <a:xfrm>
              <a:off x="6206071" y="9423873"/>
              <a:ext cx="1270002" cy="126999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5" name="Shape"/>
            <p:cNvSpPr/>
            <p:nvPr/>
          </p:nvSpPr>
          <p:spPr>
            <a:xfrm>
              <a:off x="6206061" y="9423900"/>
              <a:ext cx="1269996" cy="1269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8" y="0"/>
                  </a:moveTo>
                  <a:cubicBezTo>
                    <a:pt x="9829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4276" y="1805"/>
                  </a:lnTo>
                  <a:cubicBezTo>
                    <a:pt x="3786" y="2157"/>
                    <a:pt x="3318" y="2559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8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6" name="90%"/>
            <p:cNvSpPr txBox="1"/>
            <p:nvPr/>
          </p:nvSpPr>
          <p:spPr>
            <a:xfrm>
              <a:off x="6340553" y="10782779"/>
              <a:ext cx="1027690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90%</a:t>
              </a:r>
            </a:p>
          </p:txBody>
        </p:sp>
        <p:sp>
          <p:nvSpPr>
            <p:cNvPr id="248" name="Circle"/>
            <p:cNvSpPr/>
            <p:nvPr/>
          </p:nvSpPr>
          <p:spPr>
            <a:xfrm>
              <a:off x="8190051" y="9423872"/>
              <a:ext cx="1269988" cy="1270001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9" name="Shape"/>
            <p:cNvSpPr/>
            <p:nvPr/>
          </p:nvSpPr>
          <p:spPr>
            <a:xfrm>
              <a:off x="8190103" y="9423808"/>
              <a:ext cx="1269984" cy="1269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9830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7208" y="376"/>
                  </a:lnTo>
                  <a:cubicBezTo>
                    <a:pt x="5623" y="835"/>
                    <a:pt x="4127" y="1713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50" name="95%"/>
            <p:cNvSpPr txBox="1"/>
            <p:nvPr/>
          </p:nvSpPr>
          <p:spPr>
            <a:xfrm>
              <a:off x="8317432" y="10782778"/>
              <a:ext cx="1027689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95%</a:t>
              </a:r>
            </a:p>
          </p:txBody>
        </p:sp>
        <p:sp>
          <p:nvSpPr>
            <p:cNvPr id="252" name="Circle"/>
            <p:cNvSpPr/>
            <p:nvPr/>
          </p:nvSpPr>
          <p:spPr>
            <a:xfrm>
              <a:off x="10174086" y="9423873"/>
              <a:ext cx="1269989" cy="1270001"/>
            </a:xfrm>
            <a:prstGeom prst="ellipse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53" name="100%"/>
            <p:cNvSpPr txBox="1"/>
            <p:nvPr/>
          </p:nvSpPr>
          <p:spPr>
            <a:xfrm>
              <a:off x="10294322" y="10782779"/>
              <a:ext cx="1027690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8B8F99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100%</a:t>
              </a:r>
            </a:p>
          </p:txBody>
        </p:sp>
        <p:grpSp>
          <p:nvGrpSpPr>
            <p:cNvPr id="258" name="Group"/>
            <p:cNvGrpSpPr/>
            <p:nvPr/>
          </p:nvGrpSpPr>
          <p:grpSpPr>
            <a:xfrm>
              <a:off x="13842719" y="4310688"/>
              <a:ext cx="8698419" cy="5094624"/>
              <a:chOff x="-10751" y="0"/>
              <a:chExt cx="8698417" cy="5094622"/>
            </a:xfrm>
          </p:grpSpPr>
          <p:sp>
            <p:nvSpPr>
              <p:cNvPr id="256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0" y="1183022"/>
                <a:ext cx="8687667" cy="3911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    </a:r>
                <a:r>
                  <a:rPr dirty="0" err="1"/>
                  <a:t>popularised</a:t>
                </a:r>
                <a:r>
                  <a:rPr dirty="0"/>
                  <a:t> in the 1960s with the release of </a:t>
                </a:r>
                <a:r>
                  <a:rPr dirty="0" err="1"/>
                  <a:t>Letraset</a:t>
                </a:r>
                <a:r>
                  <a:rPr dirty="0"/>
                  <a:t> sheets containing Lorem Ipsum passages, and more recently with desktop publishing software like Aldus PageMaker including versions of Lorem Ipsum.</a:t>
                </a:r>
              </a:p>
            </p:txBody>
          </p:sp>
          <p:sp>
            <p:nvSpPr>
              <p:cNvPr id="257" name="Harvey Ball Templates"/>
              <p:cNvSpPr txBox="1"/>
              <p:nvPr/>
            </p:nvSpPr>
            <p:spPr>
              <a:xfrm>
                <a:off x="-10752" y="0"/>
                <a:ext cx="6552089" cy="8001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4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Harvey Ball Templates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151</Words>
  <Application>Microsoft Office PowerPoint</Application>
  <PresentationFormat>Произвольный</PresentationFormat>
  <Paragraphs>24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Мэри</cp:lastModifiedBy>
  <cp:revision>18</cp:revision>
  <dcterms:modified xsi:type="dcterms:W3CDTF">2020-10-05T19:17:19Z</dcterms:modified>
</cp:coreProperties>
</file>