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95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6305" autoAdjust="0"/>
  </p:normalViewPr>
  <p:slideViewPr>
    <p:cSldViewPr snapToGrid="0" showGuides="1">
      <p:cViewPr varScale="1">
        <p:scale>
          <a:sx n="55" d="100"/>
          <a:sy n="55" d="100"/>
        </p:scale>
        <p:origin x="570" y="66"/>
      </p:cViewPr>
      <p:guideLst>
        <p:guide orient="horz" pos="3095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834226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93633" y="940168"/>
            <a:ext cx="10784318" cy="6137800"/>
            <a:chOff x="1193633" y="940168"/>
            <a:chExt cx="10784318" cy="6137800"/>
          </a:xfrm>
        </p:grpSpPr>
        <p:sp>
          <p:nvSpPr>
            <p:cNvPr id="170" name="Circle"/>
            <p:cNvSpPr/>
            <p:nvPr/>
          </p:nvSpPr>
          <p:spPr>
            <a:xfrm>
              <a:off x="1193633" y="2634146"/>
              <a:ext cx="677335" cy="6773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1" name="Shape"/>
            <p:cNvSpPr/>
            <p:nvPr/>
          </p:nvSpPr>
          <p:spPr>
            <a:xfrm>
              <a:off x="1531340" y="2634344"/>
              <a:ext cx="94105" cy="336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2" name="5%"/>
            <p:cNvSpPr/>
            <p:nvPr/>
          </p:nvSpPr>
          <p:spPr>
            <a:xfrm>
              <a:off x="1272955" y="3358895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5%</a:t>
              </a:r>
            </a:p>
          </p:txBody>
        </p:sp>
        <p:sp>
          <p:nvSpPr>
            <p:cNvPr id="174" name="Circle"/>
            <p:cNvSpPr/>
            <p:nvPr/>
          </p:nvSpPr>
          <p:spPr>
            <a:xfrm>
              <a:off x="2251767" y="2634145"/>
              <a:ext cx="677335" cy="6773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5" name="Shape"/>
            <p:cNvSpPr/>
            <p:nvPr/>
          </p:nvSpPr>
          <p:spPr>
            <a:xfrm>
              <a:off x="2589453" y="2634115"/>
              <a:ext cx="188565" cy="336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6" name="10%"/>
            <p:cNvSpPr/>
            <p:nvPr/>
          </p:nvSpPr>
          <p:spPr>
            <a:xfrm>
              <a:off x="2327292" y="3358894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10%</a:t>
              </a:r>
            </a:p>
          </p:txBody>
        </p:sp>
        <p:sp>
          <p:nvSpPr>
            <p:cNvPr id="178" name="Circle"/>
            <p:cNvSpPr/>
            <p:nvPr/>
          </p:nvSpPr>
          <p:spPr>
            <a:xfrm>
              <a:off x="3309901" y="2634146"/>
              <a:ext cx="677335" cy="6773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9" name="Shape"/>
            <p:cNvSpPr/>
            <p:nvPr/>
          </p:nvSpPr>
          <p:spPr>
            <a:xfrm>
              <a:off x="3647613" y="2634162"/>
              <a:ext cx="266677" cy="336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0" name="15%"/>
            <p:cNvSpPr/>
            <p:nvPr/>
          </p:nvSpPr>
          <p:spPr>
            <a:xfrm>
              <a:off x="3381628" y="3358895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15%</a:t>
              </a:r>
            </a:p>
          </p:txBody>
        </p:sp>
        <p:sp>
          <p:nvSpPr>
            <p:cNvPr id="182" name="Circle"/>
            <p:cNvSpPr/>
            <p:nvPr/>
          </p:nvSpPr>
          <p:spPr>
            <a:xfrm>
              <a:off x="4368034" y="2634146"/>
              <a:ext cx="677336" cy="67733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3" name="Shape"/>
            <p:cNvSpPr/>
            <p:nvPr/>
          </p:nvSpPr>
          <p:spPr>
            <a:xfrm>
              <a:off x="4705727" y="2634160"/>
              <a:ext cx="318848" cy="336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4" name="20%"/>
            <p:cNvSpPr/>
            <p:nvPr/>
          </p:nvSpPr>
          <p:spPr>
            <a:xfrm>
              <a:off x="4435964" y="3358895"/>
              <a:ext cx="548103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20%</a:t>
              </a:r>
            </a:p>
          </p:txBody>
        </p:sp>
        <p:sp>
          <p:nvSpPr>
            <p:cNvPr id="186" name="Circle"/>
            <p:cNvSpPr/>
            <p:nvPr/>
          </p:nvSpPr>
          <p:spPr>
            <a:xfrm>
              <a:off x="5426172" y="2634145"/>
              <a:ext cx="677335" cy="67733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7" name="Shape"/>
            <p:cNvSpPr/>
            <p:nvPr/>
          </p:nvSpPr>
          <p:spPr>
            <a:xfrm>
              <a:off x="5763883" y="2634128"/>
              <a:ext cx="339567" cy="336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0"/>
                  </a:moveTo>
                  <a:cubicBezTo>
                    <a:pt x="41" y="0"/>
                    <a:pt x="20" y="2"/>
                    <a:pt x="0" y="2"/>
                  </a:cubicBezTo>
                  <a:lnTo>
                    <a:pt x="0" y="21600"/>
                  </a:lnTo>
                  <a:lnTo>
                    <a:pt x="21600" y="21507"/>
                  </a:lnTo>
                  <a:cubicBezTo>
                    <a:pt x="21547" y="16019"/>
                    <a:pt x="19446" y="10547"/>
                    <a:pt x="15293" y="6361"/>
                  </a:cubicBezTo>
                  <a:cubicBezTo>
                    <a:pt x="11086" y="2120"/>
                    <a:pt x="557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8" name="25%"/>
            <p:cNvSpPr/>
            <p:nvPr/>
          </p:nvSpPr>
          <p:spPr>
            <a:xfrm>
              <a:off x="5490306" y="3358895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25%</a:t>
              </a:r>
            </a:p>
          </p:txBody>
        </p:sp>
        <p:sp>
          <p:nvSpPr>
            <p:cNvPr id="191" name="Circle"/>
            <p:cNvSpPr/>
            <p:nvPr/>
          </p:nvSpPr>
          <p:spPr>
            <a:xfrm>
              <a:off x="1193633" y="3873837"/>
              <a:ext cx="677335" cy="67733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2" name="Shape"/>
            <p:cNvSpPr/>
            <p:nvPr/>
          </p:nvSpPr>
          <p:spPr>
            <a:xfrm>
              <a:off x="1531337" y="3873851"/>
              <a:ext cx="339541" cy="42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3" name="30%"/>
            <p:cNvSpPr/>
            <p:nvPr/>
          </p:nvSpPr>
          <p:spPr>
            <a:xfrm>
              <a:off x="1272955" y="4598585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30%</a:t>
              </a:r>
            </a:p>
          </p:txBody>
        </p:sp>
        <p:sp>
          <p:nvSpPr>
            <p:cNvPr id="195" name="Circle"/>
            <p:cNvSpPr/>
            <p:nvPr/>
          </p:nvSpPr>
          <p:spPr>
            <a:xfrm>
              <a:off x="2251767" y="3873836"/>
              <a:ext cx="677335" cy="67733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6" name="Shape"/>
            <p:cNvSpPr/>
            <p:nvPr/>
          </p:nvSpPr>
          <p:spPr>
            <a:xfrm>
              <a:off x="2589471" y="3873817"/>
              <a:ext cx="339624" cy="525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7" name="35%"/>
            <p:cNvSpPr/>
            <p:nvPr/>
          </p:nvSpPr>
          <p:spPr>
            <a:xfrm>
              <a:off x="2327292" y="4598584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35%</a:t>
              </a:r>
            </a:p>
          </p:txBody>
        </p:sp>
        <p:sp>
          <p:nvSpPr>
            <p:cNvPr id="199" name="Circle"/>
            <p:cNvSpPr/>
            <p:nvPr/>
          </p:nvSpPr>
          <p:spPr>
            <a:xfrm>
              <a:off x="3309901" y="3873837"/>
              <a:ext cx="677331" cy="67733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" name="Shape"/>
            <p:cNvSpPr/>
            <p:nvPr/>
          </p:nvSpPr>
          <p:spPr>
            <a:xfrm>
              <a:off x="3647593" y="3873852"/>
              <a:ext cx="339643" cy="603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1" name="40%"/>
            <p:cNvSpPr/>
            <p:nvPr/>
          </p:nvSpPr>
          <p:spPr>
            <a:xfrm>
              <a:off x="3381628" y="4598585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40%</a:t>
              </a:r>
            </a:p>
          </p:txBody>
        </p:sp>
        <p:sp>
          <p:nvSpPr>
            <p:cNvPr id="203" name="Circle"/>
            <p:cNvSpPr/>
            <p:nvPr/>
          </p:nvSpPr>
          <p:spPr>
            <a:xfrm>
              <a:off x="4368034" y="3873842"/>
              <a:ext cx="677336" cy="67733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" name="Shape"/>
            <p:cNvSpPr/>
            <p:nvPr/>
          </p:nvSpPr>
          <p:spPr>
            <a:xfrm>
              <a:off x="4705721" y="3873836"/>
              <a:ext cx="339645" cy="657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8" y="0"/>
                  </a:moveTo>
                  <a:cubicBezTo>
                    <a:pt x="38" y="0"/>
                    <a:pt x="19" y="1"/>
                    <a:pt x="0" y="1"/>
                  </a:cubicBezTo>
                  <a:lnTo>
                    <a:pt x="0" y="11042"/>
                  </a:lnTo>
                  <a:lnTo>
                    <a:pt x="6607" y="21600"/>
                  </a:lnTo>
                  <a:cubicBezTo>
                    <a:pt x="9283" y="21065"/>
                    <a:pt x="11795" y="20191"/>
                    <a:pt x="13935" y="18979"/>
                  </a:cubicBezTo>
                  <a:cubicBezTo>
                    <a:pt x="21600" y="14637"/>
                    <a:pt x="21600" y="7598"/>
                    <a:pt x="13935" y="3256"/>
                  </a:cubicBezTo>
                  <a:cubicBezTo>
                    <a:pt x="10103" y="1085"/>
                    <a:pt x="5081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5" name="45%"/>
            <p:cNvSpPr/>
            <p:nvPr/>
          </p:nvSpPr>
          <p:spPr>
            <a:xfrm>
              <a:off x="4435964" y="4598585"/>
              <a:ext cx="548103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45%</a:t>
              </a:r>
            </a:p>
          </p:txBody>
        </p:sp>
        <p:sp>
          <p:nvSpPr>
            <p:cNvPr id="207" name="Circle"/>
            <p:cNvSpPr/>
            <p:nvPr/>
          </p:nvSpPr>
          <p:spPr>
            <a:xfrm>
              <a:off x="5426172" y="3873836"/>
              <a:ext cx="677331" cy="67733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8" name="Shape"/>
            <p:cNvSpPr/>
            <p:nvPr/>
          </p:nvSpPr>
          <p:spPr>
            <a:xfrm>
              <a:off x="5763864" y="3873795"/>
              <a:ext cx="339643" cy="677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596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0717"/>
                  </a:lnTo>
                  <a:lnTo>
                    <a:pt x="29" y="21596"/>
                  </a:lnTo>
                  <a:cubicBezTo>
                    <a:pt x="5061" y="21600"/>
                    <a:pt x="10096" y="20546"/>
                    <a:pt x="13935" y="18434"/>
                  </a:cubicBezTo>
                  <a:cubicBezTo>
                    <a:pt x="21600" y="14217"/>
                    <a:pt x="21600" y="7380"/>
                    <a:pt x="13935" y="3163"/>
                  </a:cubicBezTo>
                  <a:cubicBezTo>
                    <a:pt x="10103" y="1054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9" name="50%"/>
            <p:cNvSpPr/>
            <p:nvPr/>
          </p:nvSpPr>
          <p:spPr>
            <a:xfrm>
              <a:off x="5490306" y="4598584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50%</a:t>
              </a:r>
            </a:p>
          </p:txBody>
        </p:sp>
        <p:sp>
          <p:nvSpPr>
            <p:cNvPr id="212" name="Circle"/>
            <p:cNvSpPr/>
            <p:nvPr/>
          </p:nvSpPr>
          <p:spPr>
            <a:xfrm>
              <a:off x="1193633" y="5113542"/>
              <a:ext cx="677324" cy="67733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3" name="Shape"/>
            <p:cNvSpPr/>
            <p:nvPr/>
          </p:nvSpPr>
          <p:spPr>
            <a:xfrm>
              <a:off x="1415620" y="5113538"/>
              <a:ext cx="455348" cy="677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4" name="55%"/>
            <p:cNvSpPr/>
            <p:nvPr/>
          </p:nvSpPr>
          <p:spPr>
            <a:xfrm>
              <a:off x="1272955" y="5838263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55%</a:t>
              </a:r>
            </a:p>
          </p:txBody>
        </p:sp>
        <p:sp>
          <p:nvSpPr>
            <p:cNvPr id="216" name="Circle"/>
            <p:cNvSpPr/>
            <p:nvPr/>
          </p:nvSpPr>
          <p:spPr>
            <a:xfrm>
              <a:off x="2251767" y="5113540"/>
              <a:ext cx="677325" cy="67733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7" name="Shape"/>
            <p:cNvSpPr/>
            <p:nvPr/>
          </p:nvSpPr>
          <p:spPr>
            <a:xfrm>
              <a:off x="2381000" y="5113551"/>
              <a:ext cx="548102" cy="677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8" name="60%"/>
            <p:cNvSpPr/>
            <p:nvPr/>
          </p:nvSpPr>
          <p:spPr>
            <a:xfrm>
              <a:off x="2327292" y="5838263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60%</a:t>
              </a:r>
            </a:p>
          </p:txBody>
        </p:sp>
        <p:sp>
          <p:nvSpPr>
            <p:cNvPr id="220" name="Circle"/>
            <p:cNvSpPr/>
            <p:nvPr/>
          </p:nvSpPr>
          <p:spPr>
            <a:xfrm>
              <a:off x="3309901" y="5113538"/>
              <a:ext cx="677335" cy="67733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1" name="Shape"/>
            <p:cNvSpPr/>
            <p:nvPr/>
          </p:nvSpPr>
          <p:spPr>
            <a:xfrm>
              <a:off x="3364771" y="5113499"/>
              <a:ext cx="622455" cy="677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2" name="65%"/>
            <p:cNvSpPr/>
            <p:nvPr/>
          </p:nvSpPr>
          <p:spPr>
            <a:xfrm>
              <a:off x="3381628" y="5838263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65%</a:t>
              </a:r>
            </a:p>
          </p:txBody>
        </p:sp>
        <p:sp>
          <p:nvSpPr>
            <p:cNvPr id="224" name="Circle"/>
            <p:cNvSpPr/>
            <p:nvPr/>
          </p:nvSpPr>
          <p:spPr>
            <a:xfrm>
              <a:off x="4368034" y="5113555"/>
              <a:ext cx="677331" cy="67731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5" name="Shape"/>
            <p:cNvSpPr/>
            <p:nvPr/>
          </p:nvSpPr>
          <p:spPr>
            <a:xfrm>
              <a:off x="4380238" y="5113538"/>
              <a:ext cx="665132" cy="67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6" name="70%"/>
            <p:cNvSpPr/>
            <p:nvPr/>
          </p:nvSpPr>
          <p:spPr>
            <a:xfrm>
              <a:off x="4435964" y="5838263"/>
              <a:ext cx="548103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70%</a:t>
              </a:r>
            </a:p>
          </p:txBody>
        </p:sp>
        <p:sp>
          <p:nvSpPr>
            <p:cNvPr id="228" name="Circle"/>
            <p:cNvSpPr/>
            <p:nvPr/>
          </p:nvSpPr>
          <p:spPr>
            <a:xfrm>
              <a:off x="5426172" y="5113554"/>
              <a:ext cx="677331" cy="67731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9" name="Shape"/>
            <p:cNvSpPr/>
            <p:nvPr/>
          </p:nvSpPr>
          <p:spPr>
            <a:xfrm>
              <a:off x="5426247" y="5113538"/>
              <a:ext cx="677260" cy="67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6" h="20595" extrusionOk="0">
                  <a:moveTo>
                    <a:pt x="10286" y="0"/>
                  </a:moveTo>
                  <a:cubicBezTo>
                    <a:pt x="10276" y="0"/>
                    <a:pt x="10267" y="1"/>
                    <a:pt x="10257" y="1"/>
                  </a:cubicBezTo>
                  <a:lnTo>
                    <a:pt x="10257" y="10213"/>
                  </a:lnTo>
                  <a:lnTo>
                    <a:pt x="0" y="10218"/>
                  </a:lnTo>
                  <a:cubicBezTo>
                    <a:pt x="-20" y="12880"/>
                    <a:pt x="982" y="15548"/>
                    <a:pt x="3011" y="17579"/>
                  </a:cubicBezTo>
                  <a:cubicBezTo>
                    <a:pt x="7029" y="21600"/>
                    <a:pt x="13544" y="21600"/>
                    <a:pt x="17562" y="17579"/>
                  </a:cubicBezTo>
                  <a:cubicBezTo>
                    <a:pt x="21580" y="13558"/>
                    <a:pt x="21580" y="7038"/>
                    <a:pt x="17562" y="3017"/>
                  </a:cubicBezTo>
                  <a:cubicBezTo>
                    <a:pt x="15553" y="1006"/>
                    <a:pt x="12919" y="0"/>
                    <a:pt x="10286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0" name="75%"/>
            <p:cNvSpPr/>
            <p:nvPr/>
          </p:nvSpPr>
          <p:spPr>
            <a:xfrm>
              <a:off x="5490306" y="5838263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75%</a:t>
              </a:r>
            </a:p>
          </p:txBody>
        </p:sp>
        <p:sp>
          <p:nvSpPr>
            <p:cNvPr id="233" name="Circle"/>
            <p:cNvSpPr/>
            <p:nvPr/>
          </p:nvSpPr>
          <p:spPr>
            <a:xfrm>
              <a:off x="1193633" y="6353229"/>
              <a:ext cx="677318" cy="67731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4" name="Shape"/>
            <p:cNvSpPr/>
            <p:nvPr/>
          </p:nvSpPr>
          <p:spPr>
            <a:xfrm>
              <a:off x="1193682" y="6353214"/>
              <a:ext cx="677286" cy="67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5" name="80%"/>
            <p:cNvSpPr/>
            <p:nvPr/>
          </p:nvSpPr>
          <p:spPr>
            <a:xfrm>
              <a:off x="1272955" y="7077967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80%</a:t>
              </a:r>
            </a:p>
          </p:txBody>
        </p:sp>
        <p:sp>
          <p:nvSpPr>
            <p:cNvPr id="237" name="Circle"/>
            <p:cNvSpPr/>
            <p:nvPr/>
          </p:nvSpPr>
          <p:spPr>
            <a:xfrm>
              <a:off x="2251767" y="6353214"/>
              <a:ext cx="677336" cy="67733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8" name="Shape"/>
            <p:cNvSpPr/>
            <p:nvPr/>
          </p:nvSpPr>
          <p:spPr>
            <a:xfrm>
              <a:off x="2251800" y="6353199"/>
              <a:ext cx="677286" cy="677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9" name="85%"/>
            <p:cNvSpPr/>
            <p:nvPr/>
          </p:nvSpPr>
          <p:spPr>
            <a:xfrm>
              <a:off x="2327291" y="7077966"/>
              <a:ext cx="548103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85%</a:t>
              </a:r>
            </a:p>
          </p:txBody>
        </p:sp>
        <p:sp>
          <p:nvSpPr>
            <p:cNvPr id="241" name="Circle"/>
            <p:cNvSpPr/>
            <p:nvPr/>
          </p:nvSpPr>
          <p:spPr>
            <a:xfrm>
              <a:off x="3309903" y="6353215"/>
              <a:ext cx="677336" cy="67733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2" name="Shape"/>
            <p:cNvSpPr/>
            <p:nvPr/>
          </p:nvSpPr>
          <p:spPr>
            <a:xfrm>
              <a:off x="3309898" y="6353229"/>
              <a:ext cx="677332" cy="677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3" name="90%"/>
            <p:cNvSpPr/>
            <p:nvPr/>
          </p:nvSpPr>
          <p:spPr>
            <a:xfrm>
              <a:off x="3381627" y="7077967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90%</a:t>
              </a:r>
            </a:p>
          </p:txBody>
        </p:sp>
        <p:sp>
          <p:nvSpPr>
            <p:cNvPr id="245" name="Circle"/>
            <p:cNvSpPr/>
            <p:nvPr/>
          </p:nvSpPr>
          <p:spPr>
            <a:xfrm>
              <a:off x="4368028" y="6353214"/>
              <a:ext cx="677328" cy="677337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6" name="Shape"/>
            <p:cNvSpPr/>
            <p:nvPr/>
          </p:nvSpPr>
          <p:spPr>
            <a:xfrm>
              <a:off x="4368056" y="6353180"/>
              <a:ext cx="677325" cy="677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7" name="95%"/>
            <p:cNvSpPr/>
            <p:nvPr/>
          </p:nvSpPr>
          <p:spPr>
            <a:xfrm>
              <a:off x="4435964" y="7077966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95%</a:t>
              </a:r>
            </a:p>
          </p:txBody>
        </p:sp>
        <p:sp>
          <p:nvSpPr>
            <p:cNvPr id="249" name="Circle"/>
            <p:cNvSpPr/>
            <p:nvPr/>
          </p:nvSpPr>
          <p:spPr>
            <a:xfrm>
              <a:off x="5426179" y="6353215"/>
              <a:ext cx="677328" cy="677337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0" name="100%"/>
            <p:cNvSpPr/>
            <p:nvPr/>
          </p:nvSpPr>
          <p:spPr>
            <a:xfrm>
              <a:off x="5490304" y="7077967"/>
              <a:ext cx="548102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100%</a:t>
              </a:r>
            </a:p>
          </p:txBody>
        </p:sp>
        <p:grpSp>
          <p:nvGrpSpPr>
            <p:cNvPr id="255" name="Group"/>
            <p:cNvGrpSpPr/>
            <p:nvPr/>
          </p:nvGrpSpPr>
          <p:grpSpPr>
            <a:xfrm>
              <a:off x="9697865" y="940168"/>
              <a:ext cx="2280086" cy="348647"/>
              <a:chOff x="0" y="0"/>
              <a:chExt cx="2280085" cy="348645"/>
            </a:xfrm>
          </p:grpSpPr>
          <p:sp>
            <p:nvSpPr>
              <p:cNvPr id="253" name="Template by HiSlide.io"/>
              <p:cNvSpPr/>
              <p:nvPr/>
            </p:nvSpPr>
            <p:spPr>
              <a:xfrm>
                <a:off x="0" y="0"/>
                <a:ext cx="2280085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254" name="PowerPoint - Keynote - Google Slides"/>
              <p:cNvSpPr/>
              <p:nvPr/>
            </p:nvSpPr>
            <p:spPr>
              <a:xfrm>
                <a:off x="217382" y="348644"/>
                <a:ext cx="204973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grpSp>
          <p:nvGrpSpPr>
            <p:cNvPr id="258" name="Group"/>
            <p:cNvGrpSpPr/>
            <p:nvPr/>
          </p:nvGrpSpPr>
          <p:grpSpPr>
            <a:xfrm>
              <a:off x="7053148" y="3454734"/>
              <a:ext cx="4868502" cy="630946"/>
              <a:chOff x="0" y="0"/>
              <a:chExt cx="4868500" cy="630945"/>
            </a:xfrm>
          </p:grpSpPr>
          <p:sp>
            <p:nvSpPr>
              <p:cNvPr id="256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/>
              <p:nvPr/>
            </p:nvSpPr>
            <p:spPr>
              <a:xfrm>
                <a:off x="5734" y="630945"/>
                <a:ext cx="4862767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unchanged. It was </a:t>
                </a:r>
                <a:r>
                  <a:rPr dirty="0" err="1"/>
                  <a:t>popularised</a:t>
                </a:r>
                <a:r>
                  <a:rPr dirty="0"/>
                  <a:t> in the 1960s with the release of </a:t>
                </a:r>
                <a:r>
                  <a:rPr dirty="0" err="1"/>
                  <a:t>Letraset</a:t>
                </a:r>
                <a:r>
                  <a:rPr dirty="0"/>
                  <a:t> sheets containing Lorem Ipsum passages, and more recently with desktop publishing software like Aldus PageMaker including versions of</a:t>
                </a:r>
              </a:p>
            </p:txBody>
          </p:sp>
          <p:sp>
            <p:nvSpPr>
              <p:cNvPr id="257" name="Harvey Ball Templates"/>
              <p:cNvSpPr/>
              <p:nvPr/>
            </p:nvSpPr>
            <p:spPr>
              <a:xfrm>
                <a:off x="0" y="0"/>
                <a:ext cx="4229757" cy="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Harvey Ball Templates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143</Words>
  <Application>Microsoft Office PowerPoint</Application>
  <PresentationFormat>Произвольный</PresentationFormat>
  <Paragraphs>24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Мэри</cp:lastModifiedBy>
  <cp:revision>18</cp:revision>
  <dcterms:modified xsi:type="dcterms:W3CDTF">2020-10-06T10:02:53Z</dcterms:modified>
</cp:coreProperties>
</file>