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52" d="100"/>
          <a:sy n="52" d="100"/>
        </p:scale>
        <p:origin x="4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411886" y="1024628"/>
            <a:ext cx="20808769" cy="10569725"/>
            <a:chOff x="2411886" y="1024628"/>
            <a:chExt cx="20808769" cy="10569725"/>
          </a:xfrm>
        </p:grpSpPr>
        <p:grpSp>
          <p:nvGrpSpPr>
            <p:cNvPr id="262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260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261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263" name="Harvey Ball Templates"/>
            <p:cNvSpPr txBox="1"/>
            <p:nvPr/>
          </p:nvSpPr>
          <p:spPr>
            <a:xfrm>
              <a:off x="8915955" y="2061594"/>
              <a:ext cx="6552089" cy="8001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/>
                <a:t>Harvey Ball Templates</a:t>
              </a:r>
            </a:p>
          </p:txBody>
        </p:sp>
        <p:sp>
          <p:nvSpPr>
            <p:cNvPr id="264" name="Circle"/>
            <p:cNvSpPr/>
            <p:nvPr/>
          </p:nvSpPr>
          <p:spPr>
            <a:xfrm>
              <a:off x="13625811" y="4046638"/>
              <a:ext cx="1754322" cy="175432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65" name="Shape"/>
            <p:cNvSpPr/>
            <p:nvPr/>
          </p:nvSpPr>
          <p:spPr>
            <a:xfrm>
              <a:off x="14500449" y="4046676"/>
              <a:ext cx="825825" cy="872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" y="0"/>
                  </a:moveTo>
                  <a:cubicBezTo>
                    <a:pt x="43" y="0"/>
                    <a:pt x="22" y="2"/>
                    <a:pt x="0" y="2"/>
                  </a:cubicBezTo>
                  <a:lnTo>
                    <a:pt x="0" y="21600"/>
                  </a:lnTo>
                  <a:lnTo>
                    <a:pt x="21600" y="14223"/>
                  </a:lnTo>
                  <a:cubicBezTo>
                    <a:pt x="20488" y="11354"/>
                    <a:pt x="18722" y="8661"/>
                    <a:pt x="16289" y="6359"/>
                  </a:cubicBezTo>
                  <a:cubicBezTo>
                    <a:pt x="11809" y="2119"/>
                    <a:pt x="5937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67" name="Circle"/>
            <p:cNvSpPr/>
            <p:nvPr/>
          </p:nvSpPr>
          <p:spPr>
            <a:xfrm>
              <a:off x="10249771" y="5097703"/>
              <a:ext cx="3962644" cy="396266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68" name="Shape"/>
            <p:cNvSpPr/>
            <p:nvPr/>
          </p:nvSpPr>
          <p:spPr>
            <a:xfrm>
              <a:off x="12225406" y="5097792"/>
              <a:ext cx="1987031" cy="3532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0" name="Circle"/>
            <p:cNvSpPr/>
            <p:nvPr/>
          </p:nvSpPr>
          <p:spPr>
            <a:xfrm>
              <a:off x="9067431" y="8057415"/>
              <a:ext cx="1269980" cy="1269994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1" name="Shape"/>
            <p:cNvSpPr/>
            <p:nvPr/>
          </p:nvSpPr>
          <p:spPr>
            <a:xfrm>
              <a:off x="9483656" y="8057406"/>
              <a:ext cx="853777" cy="12698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8" h="20882" extrusionOk="0">
                  <a:moveTo>
                    <a:pt x="5160" y="0"/>
                  </a:moveTo>
                  <a:cubicBezTo>
                    <a:pt x="5146" y="0"/>
                    <a:pt x="5131" y="1"/>
                    <a:pt x="5117" y="1"/>
                  </a:cubicBezTo>
                  <a:lnTo>
                    <a:pt x="5117" y="10364"/>
                  </a:lnTo>
                  <a:lnTo>
                    <a:pt x="0" y="20245"/>
                  </a:lnTo>
                  <a:cubicBezTo>
                    <a:pt x="5307" y="21600"/>
                    <a:pt x="11492" y="20795"/>
                    <a:pt x="15751" y="17825"/>
                  </a:cubicBezTo>
                  <a:cubicBezTo>
                    <a:pt x="21600" y="13748"/>
                    <a:pt x="21600" y="7136"/>
                    <a:pt x="15751" y="3058"/>
                  </a:cubicBezTo>
                  <a:cubicBezTo>
                    <a:pt x="12826" y="1019"/>
                    <a:pt x="8993" y="0"/>
                    <a:pt x="516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3" name="Circle"/>
            <p:cNvSpPr/>
            <p:nvPr/>
          </p:nvSpPr>
          <p:spPr>
            <a:xfrm>
              <a:off x="13405961" y="8204593"/>
              <a:ext cx="2876418" cy="287644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4" name="Shape"/>
            <p:cNvSpPr/>
            <p:nvPr/>
          </p:nvSpPr>
          <p:spPr>
            <a:xfrm>
              <a:off x="13406080" y="8204448"/>
              <a:ext cx="2876406" cy="2876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9830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7208" y="376"/>
                  </a:lnTo>
                  <a:cubicBezTo>
                    <a:pt x="5623" y="835"/>
                    <a:pt x="4127" y="1713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6" name="Circle"/>
            <p:cNvSpPr/>
            <p:nvPr/>
          </p:nvSpPr>
          <p:spPr>
            <a:xfrm>
              <a:off x="8101516" y="3644615"/>
              <a:ext cx="2558366" cy="2558367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7" name="Shape"/>
            <p:cNvSpPr/>
            <p:nvPr/>
          </p:nvSpPr>
          <p:spPr>
            <a:xfrm>
              <a:off x="9377062" y="3644671"/>
              <a:ext cx="1282479" cy="1620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8" h="21600" extrusionOk="0">
                  <a:moveTo>
                    <a:pt x="58" y="0"/>
                  </a:moveTo>
                  <a:cubicBezTo>
                    <a:pt x="39" y="0"/>
                    <a:pt x="19" y="2"/>
                    <a:pt x="0" y="2"/>
                  </a:cubicBezTo>
                  <a:lnTo>
                    <a:pt x="0" y="16949"/>
                  </a:lnTo>
                  <a:lnTo>
                    <a:pt x="19709" y="21600"/>
                  </a:lnTo>
                  <a:cubicBezTo>
                    <a:pt x="21600" y="15877"/>
                    <a:pt x="19862" y="9491"/>
                    <a:pt x="14480" y="4993"/>
                  </a:cubicBezTo>
                  <a:cubicBezTo>
                    <a:pt x="10498" y="1664"/>
                    <a:pt x="5277" y="0"/>
                    <a:pt x="58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9" name="Circle"/>
            <p:cNvSpPr/>
            <p:nvPr/>
          </p:nvSpPr>
          <p:spPr>
            <a:xfrm>
              <a:off x="12116797" y="9838119"/>
              <a:ext cx="1027664" cy="102765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80" name="Shape"/>
            <p:cNvSpPr/>
            <p:nvPr/>
          </p:nvSpPr>
          <p:spPr>
            <a:xfrm>
              <a:off x="12116871" y="9838096"/>
              <a:ext cx="1027616" cy="1027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0595" extrusionOk="0">
                  <a:moveTo>
                    <a:pt x="9969" y="0"/>
                  </a:moveTo>
                  <a:cubicBezTo>
                    <a:pt x="9960" y="0"/>
                    <a:pt x="9950" y="1"/>
                    <a:pt x="9941" y="1"/>
                  </a:cubicBezTo>
                  <a:lnTo>
                    <a:pt x="9941" y="10213"/>
                  </a:lnTo>
                  <a:lnTo>
                    <a:pt x="615" y="6734"/>
                  </a:lnTo>
                  <a:cubicBezTo>
                    <a:pt x="-687" y="10386"/>
                    <a:pt x="79" y="14646"/>
                    <a:pt x="2919" y="17579"/>
                  </a:cubicBezTo>
                  <a:cubicBezTo>
                    <a:pt x="6812" y="21600"/>
                    <a:pt x="13126" y="21600"/>
                    <a:pt x="17019" y="17579"/>
                  </a:cubicBezTo>
                  <a:cubicBezTo>
                    <a:pt x="20913" y="13558"/>
                    <a:pt x="20913" y="7038"/>
                    <a:pt x="17019" y="3017"/>
                  </a:cubicBezTo>
                  <a:cubicBezTo>
                    <a:pt x="15073" y="1006"/>
                    <a:pt x="12521" y="0"/>
                    <a:pt x="996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82" name="20% Placeholder text"/>
            <p:cNvSpPr/>
            <p:nvPr/>
          </p:nvSpPr>
          <p:spPr>
            <a:xfrm>
              <a:off x="16053108" y="4197786"/>
              <a:ext cx="5058342" cy="533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pPr>
              <a:r>
                <a:rPr dirty="0">
                  <a:solidFill>
                    <a:schemeClr val="accent1"/>
                  </a:solidFill>
                </a:rPr>
                <a:t>20% </a:t>
              </a:r>
              <a:r>
                <a:rPr dirty="0"/>
                <a:t>Placeholder text</a:t>
              </a:r>
            </a:p>
          </p:txBody>
        </p:sp>
        <p:sp>
          <p:nvSpPr>
            <p:cNvPr id="283" name="Lorem Ipsum is simply dummy text the industry's standard dummy text"/>
            <p:cNvSpPr/>
            <p:nvPr/>
          </p:nvSpPr>
          <p:spPr>
            <a:xfrm>
              <a:off x="16043712" y="4786211"/>
              <a:ext cx="4902428" cy="1256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  <p:sp>
          <p:nvSpPr>
            <p:cNvPr id="285" name="95% Placeholder text"/>
            <p:cNvSpPr/>
            <p:nvPr/>
          </p:nvSpPr>
          <p:spPr>
            <a:xfrm>
              <a:off x="17001375" y="8916804"/>
              <a:ext cx="5058343" cy="533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pPr>
              <a:r>
                <a:rPr dirty="0">
                  <a:solidFill>
                    <a:schemeClr val="accent1"/>
                  </a:solidFill>
                </a:rPr>
                <a:t>95% </a:t>
              </a:r>
              <a:r>
                <a:rPr dirty="0"/>
                <a:t>Placeholder text</a:t>
              </a:r>
            </a:p>
          </p:txBody>
        </p:sp>
        <p:sp>
          <p:nvSpPr>
            <p:cNvPr id="286" name="Lorem Ipsum is simply dummy text the industry's standard dummy text"/>
            <p:cNvSpPr/>
            <p:nvPr/>
          </p:nvSpPr>
          <p:spPr>
            <a:xfrm>
              <a:off x="16991979" y="9505228"/>
              <a:ext cx="4911091" cy="1256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  <p:sp>
          <p:nvSpPr>
            <p:cNvPr id="288" name="40% Placeholder text"/>
            <p:cNvSpPr/>
            <p:nvPr/>
          </p:nvSpPr>
          <p:spPr>
            <a:xfrm>
              <a:off x="14960909" y="6353023"/>
              <a:ext cx="5058343" cy="533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pPr>
              <a:r>
                <a:rPr dirty="0">
                  <a:solidFill>
                    <a:schemeClr val="accent2"/>
                  </a:solidFill>
                </a:rPr>
                <a:t>40% </a:t>
              </a:r>
              <a:r>
                <a:rPr dirty="0"/>
                <a:t>Placeholder text</a:t>
              </a:r>
            </a:p>
          </p:txBody>
        </p:sp>
        <p:sp>
          <p:nvSpPr>
            <p:cNvPr id="289" name="Lorem Ipsum is simply dummy text the industry's standard dummy text"/>
            <p:cNvSpPr/>
            <p:nvPr/>
          </p:nvSpPr>
          <p:spPr>
            <a:xfrm>
              <a:off x="14951513" y="6941448"/>
              <a:ext cx="5025072" cy="1256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</a:t>
              </a:r>
              <a:endParaRPr lang="ru-RU" dirty="0" smtClean="0"/>
            </a:p>
            <a:p>
              <a:r>
                <a:rPr dirty="0" smtClean="0"/>
                <a:t>text</a:t>
              </a:r>
              <a:endParaRPr dirty="0"/>
            </a:p>
          </p:txBody>
        </p:sp>
        <p:sp>
          <p:nvSpPr>
            <p:cNvPr id="291" name="30% Placeholder text"/>
            <p:cNvSpPr txBox="1"/>
            <p:nvPr/>
          </p:nvSpPr>
          <p:spPr>
            <a:xfrm>
              <a:off x="2411886" y="4197786"/>
              <a:ext cx="5058342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pPr>
              <a:r>
                <a:rPr dirty="0">
                  <a:solidFill>
                    <a:schemeClr val="accent3"/>
                  </a:solidFill>
                </a:rPr>
                <a:t>30%</a:t>
              </a:r>
              <a:r>
                <a:rPr dirty="0">
                  <a:solidFill>
                    <a:srgbClr val="4C97ED"/>
                  </a:solidFill>
                </a:rPr>
                <a:t> </a:t>
              </a:r>
              <a:r>
                <a:rPr dirty="0"/>
                <a:t>Placeholder text</a:t>
              </a:r>
            </a:p>
          </p:txBody>
        </p:sp>
        <p:sp>
          <p:nvSpPr>
            <p:cNvPr id="292" name="Lorem Ipsum is simply dummy text the industry's standard dummy text"/>
            <p:cNvSpPr txBox="1"/>
            <p:nvPr/>
          </p:nvSpPr>
          <p:spPr>
            <a:xfrm>
              <a:off x="2494405" y="4786210"/>
              <a:ext cx="4975823" cy="863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  <p:sp>
          <p:nvSpPr>
            <p:cNvPr id="294" name="55% Placeholder text"/>
            <p:cNvSpPr txBox="1"/>
            <p:nvPr/>
          </p:nvSpPr>
          <p:spPr>
            <a:xfrm>
              <a:off x="3428896" y="7966395"/>
              <a:ext cx="5058342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pPr>
              <a:r>
                <a:rPr dirty="0">
                  <a:solidFill>
                    <a:schemeClr val="accent3"/>
                  </a:solidFill>
                </a:rPr>
                <a:t>55%</a:t>
              </a:r>
              <a:r>
                <a:rPr dirty="0">
                  <a:solidFill>
                    <a:srgbClr val="4C97ED"/>
                  </a:solidFill>
                </a:rPr>
                <a:t> </a:t>
              </a:r>
              <a:r>
                <a:rPr dirty="0"/>
                <a:t>Placeholder text</a:t>
              </a:r>
            </a:p>
          </p:txBody>
        </p:sp>
        <p:sp>
          <p:nvSpPr>
            <p:cNvPr id="295" name="Lorem Ipsum is simply dummy text the industry's standard dummy text"/>
            <p:cNvSpPr txBox="1"/>
            <p:nvPr/>
          </p:nvSpPr>
          <p:spPr>
            <a:xfrm>
              <a:off x="3511415" y="8554818"/>
              <a:ext cx="4975823" cy="863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  <p:sp>
          <p:nvSpPr>
            <p:cNvPr id="297" name="80% Placeholder text"/>
            <p:cNvSpPr txBox="1"/>
            <p:nvPr/>
          </p:nvSpPr>
          <p:spPr>
            <a:xfrm>
              <a:off x="6451496" y="10142328"/>
              <a:ext cx="5058342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pPr>
              <a:r>
                <a:rPr dirty="0">
                  <a:solidFill>
                    <a:schemeClr val="accent4"/>
                  </a:solidFill>
                </a:rPr>
                <a:t>80%</a:t>
              </a:r>
              <a:r>
                <a:rPr dirty="0">
                  <a:solidFill>
                    <a:srgbClr val="4C97ED"/>
                  </a:solidFill>
                </a:rPr>
                <a:t> </a:t>
              </a:r>
              <a:r>
                <a:rPr dirty="0"/>
                <a:t>Placeholder text</a:t>
              </a:r>
            </a:p>
          </p:txBody>
        </p:sp>
        <p:sp>
          <p:nvSpPr>
            <p:cNvPr id="298" name="Lorem Ipsum is simply dummy text the industry's standard dummy text"/>
            <p:cNvSpPr txBox="1"/>
            <p:nvPr/>
          </p:nvSpPr>
          <p:spPr>
            <a:xfrm>
              <a:off x="6534015" y="10730751"/>
              <a:ext cx="4975823" cy="863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the industry's standard dummy text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102</Words>
  <Application>Microsoft Office PowerPoint</Application>
  <PresentationFormat>Произвольный</PresentationFormat>
  <Paragraphs>16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2020-10-05T19:17:42Z</dcterms:modified>
</cp:coreProperties>
</file>