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9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95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2" autoAdjust="0"/>
    <p:restoredTop sz="96305" autoAdjust="0"/>
  </p:normalViewPr>
  <p:slideViewPr>
    <p:cSldViewPr snapToGrid="0" showGuides="1">
      <p:cViewPr varScale="1">
        <p:scale>
          <a:sx n="55" d="100"/>
          <a:sy n="55" d="100"/>
        </p:scale>
        <p:origin x="570" y="66"/>
      </p:cViewPr>
      <p:guideLst>
        <p:guide orient="horz" pos="3095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2834226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560916" y="940168"/>
            <a:ext cx="11813868" cy="7057379"/>
            <a:chOff x="560916" y="940168"/>
            <a:chExt cx="11813868" cy="7057379"/>
          </a:xfrm>
        </p:grpSpPr>
        <p:sp>
          <p:nvSpPr>
            <p:cNvPr id="260" name="Harvey Ball Templates"/>
            <p:cNvSpPr txBox="1"/>
            <p:nvPr/>
          </p:nvSpPr>
          <p:spPr>
            <a:xfrm>
              <a:off x="3636733" y="1550408"/>
              <a:ext cx="6163134" cy="5367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/>
                <a:t>Harvey Ball Templates</a:t>
              </a:r>
            </a:p>
          </p:txBody>
        </p:sp>
        <p:sp>
          <p:nvSpPr>
            <p:cNvPr id="261" name="Circle"/>
            <p:cNvSpPr/>
            <p:nvPr/>
          </p:nvSpPr>
          <p:spPr>
            <a:xfrm>
              <a:off x="7798462" y="2787967"/>
              <a:ext cx="1321620" cy="132161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62" name="Shape"/>
            <p:cNvSpPr/>
            <p:nvPr/>
          </p:nvSpPr>
          <p:spPr>
            <a:xfrm>
              <a:off x="8457371" y="2787995"/>
              <a:ext cx="622136" cy="657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5" y="0"/>
                  </a:moveTo>
                  <a:cubicBezTo>
                    <a:pt x="43" y="0"/>
                    <a:pt x="22" y="2"/>
                    <a:pt x="0" y="2"/>
                  </a:cubicBezTo>
                  <a:lnTo>
                    <a:pt x="0" y="21600"/>
                  </a:lnTo>
                  <a:lnTo>
                    <a:pt x="21600" y="14223"/>
                  </a:lnTo>
                  <a:cubicBezTo>
                    <a:pt x="20488" y="11354"/>
                    <a:pt x="18722" y="8661"/>
                    <a:pt x="16289" y="6359"/>
                  </a:cubicBezTo>
                  <a:cubicBezTo>
                    <a:pt x="11809" y="2119"/>
                    <a:pt x="5937" y="0"/>
                    <a:pt x="65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64" name="Circle"/>
            <p:cNvSpPr/>
            <p:nvPr/>
          </p:nvSpPr>
          <p:spPr>
            <a:xfrm>
              <a:off x="5255121" y="3579787"/>
              <a:ext cx="2985258" cy="2985277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65" name="Shape"/>
            <p:cNvSpPr/>
            <p:nvPr/>
          </p:nvSpPr>
          <p:spPr>
            <a:xfrm>
              <a:off x="6743465" y="3579854"/>
              <a:ext cx="1496931" cy="2661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2034"/>
                  </a:lnTo>
                  <a:lnTo>
                    <a:pt x="12259" y="21600"/>
                  </a:lnTo>
                  <a:cubicBezTo>
                    <a:pt x="12837" y="21316"/>
                    <a:pt x="13399" y="21011"/>
                    <a:pt x="13935" y="20681"/>
                  </a:cubicBezTo>
                  <a:cubicBezTo>
                    <a:pt x="21600" y="15950"/>
                    <a:pt x="21600" y="8279"/>
                    <a:pt x="13935" y="3548"/>
                  </a:cubicBezTo>
                  <a:cubicBezTo>
                    <a:pt x="10103" y="1183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67" name="Circle"/>
            <p:cNvSpPr/>
            <p:nvPr/>
          </p:nvSpPr>
          <p:spPr>
            <a:xfrm>
              <a:off x="4364405" y="5809488"/>
              <a:ext cx="956741" cy="956750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68" name="Shape"/>
            <p:cNvSpPr/>
            <p:nvPr/>
          </p:nvSpPr>
          <p:spPr>
            <a:xfrm>
              <a:off x="4677969" y="5809481"/>
              <a:ext cx="643193" cy="956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8" h="20882" extrusionOk="0">
                  <a:moveTo>
                    <a:pt x="5160" y="0"/>
                  </a:moveTo>
                  <a:cubicBezTo>
                    <a:pt x="5146" y="0"/>
                    <a:pt x="5131" y="1"/>
                    <a:pt x="5117" y="1"/>
                  </a:cubicBezTo>
                  <a:lnTo>
                    <a:pt x="5117" y="10364"/>
                  </a:lnTo>
                  <a:lnTo>
                    <a:pt x="0" y="20245"/>
                  </a:lnTo>
                  <a:cubicBezTo>
                    <a:pt x="5307" y="21600"/>
                    <a:pt x="11492" y="20795"/>
                    <a:pt x="15751" y="17825"/>
                  </a:cubicBezTo>
                  <a:cubicBezTo>
                    <a:pt x="21600" y="13748"/>
                    <a:pt x="21600" y="7136"/>
                    <a:pt x="15751" y="3058"/>
                  </a:cubicBezTo>
                  <a:cubicBezTo>
                    <a:pt x="12826" y="1019"/>
                    <a:pt x="8993" y="0"/>
                    <a:pt x="5160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0" name="Circle"/>
            <p:cNvSpPr/>
            <p:nvPr/>
          </p:nvSpPr>
          <p:spPr>
            <a:xfrm>
              <a:off x="7632838" y="5830574"/>
              <a:ext cx="2166950" cy="216697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1" name="Shape"/>
            <p:cNvSpPr/>
            <p:nvPr/>
          </p:nvSpPr>
          <p:spPr>
            <a:xfrm>
              <a:off x="7632927" y="5830465"/>
              <a:ext cx="2166942" cy="2166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9830" y="0"/>
                    <a:pt x="9820" y="1"/>
                    <a:pt x="9811" y="1"/>
                  </a:cubicBezTo>
                  <a:lnTo>
                    <a:pt x="9811" y="10212"/>
                  </a:lnTo>
                  <a:lnTo>
                    <a:pt x="7208" y="376"/>
                  </a:lnTo>
                  <a:cubicBezTo>
                    <a:pt x="5623" y="835"/>
                    <a:pt x="4127" y="1713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3" name="Circle"/>
            <p:cNvSpPr/>
            <p:nvPr/>
          </p:nvSpPr>
          <p:spPr>
            <a:xfrm>
              <a:off x="3636733" y="2485104"/>
              <a:ext cx="1927346" cy="1927347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4" name="Shape"/>
            <p:cNvSpPr/>
            <p:nvPr/>
          </p:nvSpPr>
          <p:spPr>
            <a:xfrm>
              <a:off x="4597666" y="2485146"/>
              <a:ext cx="966156" cy="1221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48" h="21600" extrusionOk="0">
                  <a:moveTo>
                    <a:pt x="58" y="0"/>
                  </a:moveTo>
                  <a:cubicBezTo>
                    <a:pt x="39" y="0"/>
                    <a:pt x="19" y="2"/>
                    <a:pt x="0" y="2"/>
                  </a:cubicBezTo>
                  <a:lnTo>
                    <a:pt x="0" y="16949"/>
                  </a:lnTo>
                  <a:lnTo>
                    <a:pt x="19709" y="21600"/>
                  </a:lnTo>
                  <a:cubicBezTo>
                    <a:pt x="21600" y="15877"/>
                    <a:pt x="19862" y="9491"/>
                    <a:pt x="14480" y="4993"/>
                  </a:cubicBezTo>
                  <a:cubicBezTo>
                    <a:pt x="10498" y="1664"/>
                    <a:pt x="5277" y="0"/>
                    <a:pt x="58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6" name="Circle"/>
            <p:cNvSpPr/>
            <p:nvPr/>
          </p:nvSpPr>
          <p:spPr>
            <a:xfrm>
              <a:off x="6661645" y="7061192"/>
              <a:ext cx="774191" cy="77418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7" name="Shape"/>
            <p:cNvSpPr/>
            <p:nvPr/>
          </p:nvSpPr>
          <p:spPr>
            <a:xfrm>
              <a:off x="6661701" y="7061175"/>
              <a:ext cx="774155" cy="7742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9" h="20595" extrusionOk="0">
                  <a:moveTo>
                    <a:pt x="9969" y="0"/>
                  </a:moveTo>
                  <a:cubicBezTo>
                    <a:pt x="9960" y="0"/>
                    <a:pt x="9950" y="1"/>
                    <a:pt x="9941" y="1"/>
                  </a:cubicBezTo>
                  <a:lnTo>
                    <a:pt x="9941" y="10213"/>
                  </a:lnTo>
                  <a:lnTo>
                    <a:pt x="615" y="6734"/>
                  </a:lnTo>
                  <a:cubicBezTo>
                    <a:pt x="-687" y="10386"/>
                    <a:pt x="79" y="14646"/>
                    <a:pt x="2919" y="17579"/>
                  </a:cubicBezTo>
                  <a:cubicBezTo>
                    <a:pt x="6812" y="21600"/>
                    <a:pt x="13126" y="21600"/>
                    <a:pt x="17019" y="17579"/>
                  </a:cubicBezTo>
                  <a:cubicBezTo>
                    <a:pt x="20913" y="13558"/>
                    <a:pt x="20913" y="7038"/>
                    <a:pt x="17019" y="3017"/>
                  </a:cubicBezTo>
                  <a:cubicBezTo>
                    <a:pt x="15073" y="1006"/>
                    <a:pt x="12521" y="0"/>
                    <a:pt x="9969" y="0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282" name="Group"/>
            <p:cNvGrpSpPr/>
            <p:nvPr/>
          </p:nvGrpSpPr>
          <p:grpSpPr>
            <a:xfrm>
              <a:off x="9521846" y="2859129"/>
              <a:ext cx="2702795" cy="331714"/>
              <a:chOff x="0" y="0"/>
              <a:chExt cx="2702793" cy="331712"/>
            </a:xfrm>
          </p:grpSpPr>
          <p:sp>
            <p:nvSpPr>
              <p:cNvPr id="280" name="20% Placeholder text"/>
              <p:cNvSpPr/>
              <p:nvPr/>
            </p:nvSpPr>
            <p:spPr>
              <a:xfrm>
                <a:off x="5011" y="0"/>
                <a:ext cx="2697782" cy="3317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l"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pPr>
                <a:r>
                  <a:rPr dirty="0">
                    <a:solidFill>
                      <a:schemeClr val="accent1"/>
                    </a:solidFill>
                  </a:rPr>
                  <a:t>20% </a:t>
                </a:r>
                <a:r>
                  <a:rPr dirty="0"/>
                  <a:t>Placeholder text</a:t>
                </a:r>
              </a:p>
            </p:txBody>
          </p:sp>
          <p:sp>
            <p:nvSpPr>
              <p:cNvPr id="281" name="Lorem Ipsum is simply dummy text the industry's standard dummy text"/>
              <p:cNvSpPr/>
              <p:nvPr/>
            </p:nvSpPr>
            <p:spPr>
              <a:xfrm>
                <a:off x="0" y="313825"/>
                <a:ext cx="2653772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Lorem Ipsum is simply dummy text the industry's standard dummy text</a:t>
                </a:r>
              </a:p>
            </p:txBody>
          </p:sp>
        </p:grpSp>
        <p:grpSp>
          <p:nvGrpSpPr>
            <p:cNvPr id="285" name="Group"/>
            <p:cNvGrpSpPr/>
            <p:nvPr/>
          </p:nvGrpSpPr>
          <p:grpSpPr>
            <a:xfrm>
              <a:off x="9671989" y="7587729"/>
              <a:ext cx="2702795" cy="331714"/>
              <a:chOff x="0" y="0"/>
              <a:chExt cx="2702793" cy="331713"/>
            </a:xfrm>
          </p:grpSpPr>
          <p:sp>
            <p:nvSpPr>
              <p:cNvPr id="283" name="95% Placeholder text"/>
              <p:cNvSpPr/>
              <p:nvPr/>
            </p:nvSpPr>
            <p:spPr>
              <a:xfrm>
                <a:off x="5011" y="0"/>
                <a:ext cx="2697782" cy="3317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l"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pPr>
                <a:r>
                  <a:rPr dirty="0">
                    <a:solidFill>
                      <a:schemeClr val="accent1"/>
                    </a:solidFill>
                  </a:rPr>
                  <a:t>95% </a:t>
                </a:r>
                <a:r>
                  <a:rPr dirty="0"/>
                  <a:t>Placeholder text</a:t>
                </a:r>
              </a:p>
            </p:txBody>
          </p:sp>
          <p:sp>
            <p:nvSpPr>
              <p:cNvPr id="284" name="Lorem Ipsum is simply dummy text the industry's standard dummy text"/>
              <p:cNvSpPr/>
              <p:nvPr/>
            </p:nvSpPr>
            <p:spPr>
              <a:xfrm>
                <a:off x="0" y="313825"/>
                <a:ext cx="2653772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Lorem Ipsum is simply dummy text the industry's standard dummy text</a:t>
                </a:r>
              </a:p>
            </p:txBody>
          </p:sp>
        </p:grpSp>
        <p:grpSp>
          <p:nvGrpSpPr>
            <p:cNvPr id="288" name="Group"/>
            <p:cNvGrpSpPr/>
            <p:nvPr/>
          </p:nvGrpSpPr>
          <p:grpSpPr>
            <a:xfrm>
              <a:off x="8685340" y="4429679"/>
              <a:ext cx="2702795" cy="331714"/>
              <a:chOff x="0" y="0"/>
              <a:chExt cx="2702793" cy="331712"/>
            </a:xfrm>
          </p:grpSpPr>
          <p:sp>
            <p:nvSpPr>
              <p:cNvPr id="286" name="40% Placeholder text"/>
              <p:cNvSpPr/>
              <p:nvPr/>
            </p:nvSpPr>
            <p:spPr>
              <a:xfrm>
                <a:off x="5011" y="0"/>
                <a:ext cx="2697782" cy="3317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l"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pPr>
                <a:r>
                  <a:rPr dirty="0">
                    <a:solidFill>
                      <a:schemeClr val="accent2"/>
                    </a:solidFill>
                  </a:rPr>
                  <a:t>40% </a:t>
                </a:r>
                <a:r>
                  <a:rPr dirty="0"/>
                  <a:t>Placeholder text</a:t>
                </a:r>
              </a:p>
            </p:txBody>
          </p:sp>
          <p:sp>
            <p:nvSpPr>
              <p:cNvPr id="287" name="Lorem Ipsum is simply dummy text the industry's standard dummy text"/>
              <p:cNvSpPr/>
              <p:nvPr/>
            </p:nvSpPr>
            <p:spPr>
              <a:xfrm>
                <a:off x="0" y="313825"/>
                <a:ext cx="2653772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Lorem Ipsum is simply dummy text the industry's standard dummy text</a:t>
                </a:r>
              </a:p>
            </p:txBody>
          </p:sp>
        </p:grpSp>
        <p:grpSp>
          <p:nvGrpSpPr>
            <p:cNvPr id="291" name="Group"/>
            <p:cNvGrpSpPr/>
            <p:nvPr/>
          </p:nvGrpSpPr>
          <p:grpSpPr>
            <a:xfrm>
              <a:off x="560916" y="2859129"/>
              <a:ext cx="2697783" cy="331714"/>
              <a:chOff x="0" y="0"/>
              <a:chExt cx="2697782" cy="331712"/>
            </a:xfrm>
          </p:grpSpPr>
          <p:sp>
            <p:nvSpPr>
              <p:cNvPr id="289" name="30% Placeholder text"/>
              <p:cNvSpPr/>
              <p:nvPr/>
            </p:nvSpPr>
            <p:spPr>
              <a:xfrm>
                <a:off x="0" y="0"/>
                <a:ext cx="2697782" cy="3317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pPr>
                <a:r>
                  <a:rPr dirty="0">
                    <a:solidFill>
                      <a:schemeClr val="accent3"/>
                    </a:solidFill>
                  </a:rPr>
                  <a:t>30% </a:t>
                </a:r>
                <a:r>
                  <a:rPr dirty="0"/>
                  <a:t>Placeholder text</a:t>
                </a:r>
              </a:p>
            </p:txBody>
          </p:sp>
          <p:sp>
            <p:nvSpPr>
              <p:cNvPr id="290" name="Lorem Ipsum is simply dummy text the industry's standard dummy text"/>
              <p:cNvSpPr/>
              <p:nvPr/>
            </p:nvSpPr>
            <p:spPr>
              <a:xfrm>
                <a:off x="44010" y="313825"/>
                <a:ext cx="2653772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Lorem Ipsum is simply dummy text the industry's standard dummy text</a:t>
                </a:r>
              </a:p>
            </p:txBody>
          </p:sp>
        </p:grpSp>
        <p:grpSp>
          <p:nvGrpSpPr>
            <p:cNvPr id="294" name="Group"/>
            <p:cNvGrpSpPr/>
            <p:nvPr/>
          </p:nvGrpSpPr>
          <p:grpSpPr>
            <a:xfrm>
              <a:off x="1295344" y="5696544"/>
              <a:ext cx="2697784" cy="331714"/>
              <a:chOff x="0" y="0"/>
              <a:chExt cx="2697782" cy="331713"/>
            </a:xfrm>
          </p:grpSpPr>
          <p:sp>
            <p:nvSpPr>
              <p:cNvPr id="292" name="55% Placeholder text"/>
              <p:cNvSpPr/>
              <p:nvPr/>
            </p:nvSpPr>
            <p:spPr>
              <a:xfrm>
                <a:off x="0" y="0"/>
                <a:ext cx="2697782" cy="3317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pPr>
                <a:r>
                  <a:rPr dirty="0">
                    <a:solidFill>
                      <a:schemeClr val="accent3"/>
                    </a:solidFill>
                  </a:rPr>
                  <a:t>55% </a:t>
                </a:r>
                <a:r>
                  <a:rPr dirty="0"/>
                  <a:t>Placeholder text</a:t>
                </a:r>
              </a:p>
            </p:txBody>
          </p:sp>
          <p:sp>
            <p:nvSpPr>
              <p:cNvPr id="293" name="Lorem Ipsum is simply dummy text the industry's standard dummy text"/>
              <p:cNvSpPr/>
              <p:nvPr/>
            </p:nvSpPr>
            <p:spPr>
              <a:xfrm>
                <a:off x="44010" y="313825"/>
                <a:ext cx="2653772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Lorem Ipsum is simply dummy text the industry's standard dummy text</a:t>
                </a:r>
              </a:p>
            </p:txBody>
          </p:sp>
        </p:grpSp>
        <p:grpSp>
          <p:nvGrpSpPr>
            <p:cNvPr id="297" name="Group"/>
            <p:cNvGrpSpPr/>
            <p:nvPr/>
          </p:nvGrpSpPr>
          <p:grpSpPr>
            <a:xfrm>
              <a:off x="3631298" y="6958641"/>
              <a:ext cx="2697783" cy="331714"/>
              <a:chOff x="0" y="0"/>
              <a:chExt cx="2697782" cy="331712"/>
            </a:xfrm>
          </p:grpSpPr>
          <p:sp>
            <p:nvSpPr>
              <p:cNvPr id="295" name="80% Placeholder text"/>
              <p:cNvSpPr/>
              <p:nvPr/>
            </p:nvSpPr>
            <p:spPr>
              <a:xfrm>
                <a:off x="0" y="0"/>
                <a:ext cx="2697782" cy="3317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pPr>
                <a:r>
                  <a:rPr dirty="0">
                    <a:solidFill>
                      <a:schemeClr val="accent4"/>
                    </a:solidFill>
                  </a:rPr>
                  <a:t>80% </a:t>
                </a:r>
                <a:r>
                  <a:rPr dirty="0"/>
                  <a:t>Placeholder text</a:t>
                </a:r>
              </a:p>
            </p:txBody>
          </p:sp>
          <p:sp>
            <p:nvSpPr>
              <p:cNvPr id="296" name="Lorem Ipsum is simply dummy text the industry's standard dummy text"/>
              <p:cNvSpPr/>
              <p:nvPr/>
            </p:nvSpPr>
            <p:spPr>
              <a:xfrm>
                <a:off x="44010" y="313825"/>
                <a:ext cx="2653772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t>Lorem Ipsum is simply dummy text the industry's standard dummy text</a:t>
                </a:r>
              </a:p>
            </p:txBody>
          </p:sp>
        </p:grpSp>
        <p:grpSp>
          <p:nvGrpSpPr>
            <p:cNvPr id="300" name="Group"/>
            <p:cNvGrpSpPr/>
            <p:nvPr/>
          </p:nvGrpSpPr>
          <p:grpSpPr>
            <a:xfrm>
              <a:off x="9697865" y="940168"/>
              <a:ext cx="2280086" cy="348647"/>
              <a:chOff x="0" y="0"/>
              <a:chExt cx="2280085" cy="348645"/>
            </a:xfrm>
          </p:grpSpPr>
          <p:sp>
            <p:nvSpPr>
              <p:cNvPr id="298" name="Template by HiSlide.io"/>
              <p:cNvSpPr/>
              <p:nvPr/>
            </p:nvSpPr>
            <p:spPr>
              <a:xfrm>
                <a:off x="0" y="0"/>
                <a:ext cx="2280085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299" name="PowerPoint - Keynote - Google Slides"/>
              <p:cNvSpPr/>
              <p:nvPr/>
            </p:nvSpPr>
            <p:spPr>
              <a:xfrm>
                <a:off x="217382" y="348644"/>
                <a:ext cx="2049735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102</Words>
  <Application>Microsoft Office PowerPoint</Application>
  <PresentationFormat>Произвольный</PresentationFormat>
  <Paragraphs>15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Мэри</cp:lastModifiedBy>
  <cp:revision>18</cp:revision>
  <dcterms:modified xsi:type="dcterms:W3CDTF">2020-10-06T10:03:16Z</dcterms:modified>
</cp:coreProperties>
</file>