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94"/>
  </p:normalViewPr>
  <p:slideViewPr>
    <p:cSldViewPr snapToGrid="0" showGuides="1">
      <p:cViewPr varScale="1">
        <p:scale>
          <a:sx n="60" d="100"/>
          <a:sy n="60" d="100"/>
        </p:scale>
        <p:origin x="112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362755" y="1024628"/>
            <a:ext cx="20857900" cy="10793977"/>
            <a:chOff x="2362755" y="1024628"/>
            <a:chExt cx="20857900" cy="10793977"/>
          </a:xfrm>
        </p:grpSpPr>
        <p:grpSp>
          <p:nvGrpSpPr>
            <p:cNvPr id="303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301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302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304" name="Harvey Ball Templates"/>
            <p:cNvSpPr txBox="1"/>
            <p:nvPr/>
          </p:nvSpPr>
          <p:spPr>
            <a:xfrm>
              <a:off x="2362755" y="2061594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  <p:sp>
          <p:nvSpPr>
            <p:cNvPr id="305" name="Placeholder text"/>
            <p:cNvSpPr txBox="1"/>
            <p:nvPr/>
          </p:nvSpPr>
          <p:spPr>
            <a:xfrm>
              <a:off x="2391850" y="3652049"/>
              <a:ext cx="5058341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306" name="Lorem Ipsum is simply dummy text the industry's standard dummy text"/>
            <p:cNvSpPr txBox="1"/>
            <p:nvPr/>
          </p:nvSpPr>
          <p:spPr>
            <a:xfrm>
              <a:off x="2382454" y="4833138"/>
              <a:ext cx="5341970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307" name="Placeholder"/>
            <p:cNvSpPr txBox="1"/>
            <p:nvPr/>
          </p:nvSpPr>
          <p:spPr>
            <a:xfrm>
              <a:off x="8437050" y="3652049"/>
              <a:ext cx="3463896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308" name="Placeholder"/>
            <p:cNvSpPr txBox="1"/>
            <p:nvPr/>
          </p:nvSpPr>
          <p:spPr>
            <a:xfrm>
              <a:off x="11919672" y="3652049"/>
              <a:ext cx="3451857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309" name="Placeholder"/>
            <p:cNvSpPr txBox="1"/>
            <p:nvPr/>
          </p:nvSpPr>
          <p:spPr>
            <a:xfrm>
              <a:off x="15402295" y="3652049"/>
              <a:ext cx="3443920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310" name="Placeholder"/>
            <p:cNvSpPr txBox="1"/>
            <p:nvPr/>
          </p:nvSpPr>
          <p:spPr>
            <a:xfrm>
              <a:off x="18884917" y="3652049"/>
              <a:ext cx="3421430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</a:t>
              </a:r>
            </a:p>
          </p:txBody>
        </p:sp>
        <p:sp>
          <p:nvSpPr>
            <p:cNvPr id="311" name="Circle"/>
            <p:cNvSpPr/>
            <p:nvPr/>
          </p:nvSpPr>
          <p:spPr>
            <a:xfrm>
              <a:off x="20087130" y="4750231"/>
              <a:ext cx="1017007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2" name="Shape"/>
            <p:cNvSpPr/>
            <p:nvPr/>
          </p:nvSpPr>
          <p:spPr>
            <a:xfrm>
              <a:off x="20594170" y="4750253"/>
              <a:ext cx="478744" cy="505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4" name="Circle"/>
            <p:cNvSpPr/>
            <p:nvPr/>
          </p:nvSpPr>
          <p:spPr>
            <a:xfrm>
              <a:off x="20087130" y="6263082"/>
              <a:ext cx="1017007" cy="101699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5" name="Shape"/>
            <p:cNvSpPr/>
            <p:nvPr/>
          </p:nvSpPr>
          <p:spPr>
            <a:xfrm>
              <a:off x="20594162" y="6263073"/>
              <a:ext cx="509969" cy="987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8" y="0"/>
                  </a:moveTo>
                  <a:cubicBezTo>
                    <a:pt x="38" y="0"/>
                    <a:pt x="19" y="1"/>
                    <a:pt x="0" y="1"/>
                  </a:cubicBezTo>
                  <a:lnTo>
                    <a:pt x="0" y="11042"/>
                  </a:lnTo>
                  <a:lnTo>
                    <a:pt x="6607" y="21600"/>
                  </a:lnTo>
                  <a:cubicBezTo>
                    <a:pt x="9283" y="21065"/>
                    <a:pt x="11795" y="20191"/>
                    <a:pt x="13935" y="18979"/>
                  </a:cubicBezTo>
                  <a:cubicBezTo>
                    <a:pt x="21600" y="14637"/>
                    <a:pt x="21600" y="7598"/>
                    <a:pt x="13935" y="3256"/>
                  </a:cubicBezTo>
                  <a:cubicBezTo>
                    <a:pt x="10103" y="1085"/>
                    <a:pt x="5081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7" name="Circle"/>
            <p:cNvSpPr/>
            <p:nvPr/>
          </p:nvSpPr>
          <p:spPr>
            <a:xfrm>
              <a:off x="20087129" y="7775940"/>
              <a:ext cx="1016998" cy="101696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8" name="Shape"/>
            <p:cNvSpPr/>
            <p:nvPr/>
          </p:nvSpPr>
          <p:spPr>
            <a:xfrm>
              <a:off x="20105455" y="7775914"/>
              <a:ext cx="998681" cy="1017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0" name="Circle"/>
            <p:cNvSpPr/>
            <p:nvPr/>
          </p:nvSpPr>
          <p:spPr>
            <a:xfrm>
              <a:off x="20087116" y="9288755"/>
              <a:ext cx="1016996" cy="101700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1" name="Shape"/>
            <p:cNvSpPr/>
            <p:nvPr/>
          </p:nvSpPr>
          <p:spPr>
            <a:xfrm>
              <a:off x="20087157" y="9288704"/>
              <a:ext cx="1016993" cy="1016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3" name="Circle"/>
            <p:cNvSpPr/>
            <p:nvPr/>
          </p:nvSpPr>
          <p:spPr>
            <a:xfrm>
              <a:off x="9674466" y="4750231"/>
              <a:ext cx="1017006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4" name="Shape"/>
            <p:cNvSpPr/>
            <p:nvPr/>
          </p:nvSpPr>
          <p:spPr>
            <a:xfrm>
              <a:off x="10181528" y="4750528"/>
              <a:ext cx="141297" cy="505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6" name="Circle"/>
            <p:cNvSpPr/>
            <p:nvPr/>
          </p:nvSpPr>
          <p:spPr>
            <a:xfrm>
              <a:off x="9674466" y="7775921"/>
              <a:ext cx="1016989" cy="10170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7" name="Shape"/>
            <p:cNvSpPr/>
            <p:nvPr/>
          </p:nvSpPr>
          <p:spPr>
            <a:xfrm>
              <a:off x="10007775" y="7775914"/>
              <a:ext cx="683697" cy="1016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9" name="Circle"/>
            <p:cNvSpPr/>
            <p:nvPr/>
          </p:nvSpPr>
          <p:spPr>
            <a:xfrm>
              <a:off x="9667444" y="9288780"/>
              <a:ext cx="1016981" cy="101696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0" name="Shape"/>
            <p:cNvSpPr/>
            <p:nvPr/>
          </p:nvSpPr>
          <p:spPr>
            <a:xfrm>
              <a:off x="9681561" y="9288756"/>
              <a:ext cx="1016934" cy="1017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2" name="Circle"/>
            <p:cNvSpPr/>
            <p:nvPr/>
          </p:nvSpPr>
          <p:spPr>
            <a:xfrm>
              <a:off x="9674466" y="6263073"/>
              <a:ext cx="1017006" cy="101700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3" name="Shape"/>
            <p:cNvSpPr/>
            <p:nvPr/>
          </p:nvSpPr>
          <p:spPr>
            <a:xfrm>
              <a:off x="10181523" y="6263094"/>
              <a:ext cx="509814" cy="644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5" name="Circle"/>
            <p:cNvSpPr/>
            <p:nvPr/>
          </p:nvSpPr>
          <p:spPr>
            <a:xfrm>
              <a:off x="13123797" y="4750230"/>
              <a:ext cx="1017007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6" name="Shape"/>
            <p:cNvSpPr/>
            <p:nvPr/>
          </p:nvSpPr>
          <p:spPr>
            <a:xfrm>
              <a:off x="13630827" y="4750185"/>
              <a:ext cx="283128" cy="505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8" name="Circle"/>
            <p:cNvSpPr/>
            <p:nvPr/>
          </p:nvSpPr>
          <p:spPr>
            <a:xfrm>
              <a:off x="13123797" y="6263073"/>
              <a:ext cx="1017007" cy="101700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9" name="Shape"/>
            <p:cNvSpPr/>
            <p:nvPr/>
          </p:nvSpPr>
          <p:spPr>
            <a:xfrm>
              <a:off x="13630853" y="6263045"/>
              <a:ext cx="509939" cy="789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1" name="Circle"/>
            <p:cNvSpPr/>
            <p:nvPr/>
          </p:nvSpPr>
          <p:spPr>
            <a:xfrm>
              <a:off x="13123797" y="9288756"/>
              <a:ext cx="1017007" cy="101700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2" name="Shape"/>
            <p:cNvSpPr/>
            <p:nvPr/>
          </p:nvSpPr>
          <p:spPr>
            <a:xfrm>
              <a:off x="13123845" y="9288734"/>
              <a:ext cx="1016932" cy="10169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4" name="Circle"/>
            <p:cNvSpPr/>
            <p:nvPr/>
          </p:nvSpPr>
          <p:spPr>
            <a:xfrm>
              <a:off x="13123797" y="7775917"/>
              <a:ext cx="1016993" cy="101700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5" name="Shape"/>
            <p:cNvSpPr/>
            <p:nvPr/>
          </p:nvSpPr>
          <p:spPr>
            <a:xfrm>
              <a:off x="13317837" y="7775933"/>
              <a:ext cx="822966" cy="1016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7" name="Circle"/>
            <p:cNvSpPr/>
            <p:nvPr/>
          </p:nvSpPr>
          <p:spPr>
            <a:xfrm>
              <a:off x="16597908" y="4750231"/>
              <a:ext cx="1017006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8" name="Shape"/>
            <p:cNvSpPr/>
            <p:nvPr/>
          </p:nvSpPr>
          <p:spPr>
            <a:xfrm>
              <a:off x="17104977" y="4750255"/>
              <a:ext cx="400411" cy="505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0" name="Circle"/>
            <p:cNvSpPr/>
            <p:nvPr/>
          </p:nvSpPr>
          <p:spPr>
            <a:xfrm>
              <a:off x="16597908" y="6259810"/>
              <a:ext cx="1017001" cy="101700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1" name="Shape"/>
            <p:cNvSpPr/>
            <p:nvPr/>
          </p:nvSpPr>
          <p:spPr>
            <a:xfrm>
              <a:off x="17104949" y="6259832"/>
              <a:ext cx="509966" cy="906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3" name="Circle"/>
            <p:cNvSpPr/>
            <p:nvPr/>
          </p:nvSpPr>
          <p:spPr>
            <a:xfrm>
              <a:off x="16597908" y="7769388"/>
              <a:ext cx="1017006" cy="1017006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4" name="Shape"/>
            <p:cNvSpPr/>
            <p:nvPr/>
          </p:nvSpPr>
          <p:spPr>
            <a:xfrm>
              <a:off x="16680295" y="7769330"/>
              <a:ext cx="934604" cy="1016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6" name="Circle"/>
            <p:cNvSpPr/>
            <p:nvPr/>
          </p:nvSpPr>
          <p:spPr>
            <a:xfrm>
              <a:off x="16597912" y="9278966"/>
              <a:ext cx="1017007" cy="10170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7" name="Shape"/>
            <p:cNvSpPr/>
            <p:nvPr/>
          </p:nvSpPr>
          <p:spPr>
            <a:xfrm>
              <a:off x="16597903" y="9278988"/>
              <a:ext cx="1017003" cy="1016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9" name="Lorem Ipsum is simply dummy text the industry's standard dummy text"/>
            <p:cNvSpPr txBox="1"/>
            <p:nvPr/>
          </p:nvSpPr>
          <p:spPr>
            <a:xfrm>
              <a:off x="2382454" y="6344430"/>
              <a:ext cx="5326848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360" name="Lorem Ipsum is simply dummy text the industry's standard dummy text"/>
            <p:cNvSpPr txBox="1"/>
            <p:nvPr/>
          </p:nvSpPr>
          <p:spPr>
            <a:xfrm>
              <a:off x="2433110" y="7855720"/>
              <a:ext cx="5276192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361" name="Lorem Ipsum is simply dummy text the industry's standard dummy text"/>
            <p:cNvSpPr txBox="1"/>
            <p:nvPr/>
          </p:nvSpPr>
          <p:spPr>
            <a:xfrm>
              <a:off x="2433110" y="9367010"/>
              <a:ext cx="5017081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362" name="Lorem Ipsum is simply dummy text the industry's standard dummy text"/>
            <p:cNvSpPr txBox="1"/>
            <p:nvPr/>
          </p:nvSpPr>
          <p:spPr>
            <a:xfrm>
              <a:off x="2433110" y="10878301"/>
              <a:ext cx="5276192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363" name="Circle"/>
            <p:cNvSpPr/>
            <p:nvPr/>
          </p:nvSpPr>
          <p:spPr>
            <a:xfrm>
              <a:off x="9674466" y="10801599"/>
              <a:ext cx="1017006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4" name="Shape"/>
            <p:cNvSpPr/>
            <p:nvPr/>
          </p:nvSpPr>
          <p:spPr>
            <a:xfrm>
              <a:off x="10181535" y="10801623"/>
              <a:ext cx="400411" cy="505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6" name="Circle"/>
            <p:cNvSpPr/>
            <p:nvPr/>
          </p:nvSpPr>
          <p:spPr>
            <a:xfrm>
              <a:off x="16597908" y="10788544"/>
              <a:ext cx="1017006" cy="101700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7" name="Shape"/>
            <p:cNvSpPr/>
            <p:nvPr/>
          </p:nvSpPr>
          <p:spPr>
            <a:xfrm>
              <a:off x="17104937" y="10788499"/>
              <a:ext cx="283127" cy="505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9" name="Circle"/>
            <p:cNvSpPr/>
            <p:nvPr/>
          </p:nvSpPr>
          <p:spPr>
            <a:xfrm>
              <a:off x="13123797" y="10801599"/>
              <a:ext cx="1017007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0" name="Shape"/>
            <p:cNvSpPr/>
            <p:nvPr/>
          </p:nvSpPr>
          <p:spPr>
            <a:xfrm>
              <a:off x="13630837" y="10801621"/>
              <a:ext cx="478744" cy="505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2" name="Circle"/>
            <p:cNvSpPr/>
            <p:nvPr/>
          </p:nvSpPr>
          <p:spPr>
            <a:xfrm>
              <a:off x="20087130" y="10801599"/>
              <a:ext cx="1017007" cy="101700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3" name="Shape"/>
            <p:cNvSpPr/>
            <p:nvPr/>
          </p:nvSpPr>
          <p:spPr>
            <a:xfrm>
              <a:off x="20594193" y="10801896"/>
              <a:ext cx="141297" cy="505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75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Анастасия Мясоедова</cp:lastModifiedBy>
  <cp:revision>19</cp:revision>
  <dcterms:modified xsi:type="dcterms:W3CDTF">2020-10-06T10:53:46Z</dcterms:modified>
</cp:coreProperties>
</file>