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99836" y="940168"/>
            <a:ext cx="10636583" cy="7214479"/>
            <a:chOff x="1399836" y="940168"/>
            <a:chExt cx="10636583" cy="7214479"/>
          </a:xfrm>
        </p:grpSpPr>
        <p:sp>
          <p:nvSpPr>
            <p:cNvPr id="302" name="Harvey Ball Templates"/>
            <p:cNvSpPr txBox="1"/>
            <p:nvPr/>
          </p:nvSpPr>
          <p:spPr>
            <a:xfrm>
              <a:off x="1399836" y="2039316"/>
              <a:ext cx="4926769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303" name="Placeholder text"/>
            <p:cNvSpPr txBox="1"/>
            <p:nvPr/>
          </p:nvSpPr>
          <p:spPr>
            <a:xfrm>
              <a:off x="1415353" y="3014559"/>
              <a:ext cx="2697782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304" name="Lorem Ipsum is simply dummy text the industry's standard dummy text"/>
            <p:cNvSpPr txBox="1"/>
            <p:nvPr/>
          </p:nvSpPr>
          <p:spPr>
            <a:xfrm>
              <a:off x="1410341" y="3644474"/>
              <a:ext cx="2653773" cy="778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05" name="Placeholder"/>
            <p:cNvSpPr txBox="1"/>
            <p:nvPr/>
          </p:nvSpPr>
          <p:spPr>
            <a:xfrm>
              <a:off x="4639460" y="3014559"/>
              <a:ext cx="1847411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06" name="Placeholder"/>
            <p:cNvSpPr txBox="1"/>
            <p:nvPr/>
          </p:nvSpPr>
          <p:spPr>
            <a:xfrm>
              <a:off x="6496858" y="3014559"/>
              <a:ext cx="1840992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07" name="Placeholder"/>
            <p:cNvSpPr txBox="1"/>
            <p:nvPr/>
          </p:nvSpPr>
          <p:spPr>
            <a:xfrm>
              <a:off x="8354257" y="3014559"/>
              <a:ext cx="1836758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08" name="Placeholder"/>
            <p:cNvSpPr txBox="1"/>
            <p:nvPr/>
          </p:nvSpPr>
          <p:spPr>
            <a:xfrm>
              <a:off x="10211655" y="3014559"/>
              <a:ext cx="182476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</a:t>
              </a:r>
            </a:p>
          </p:txBody>
        </p:sp>
        <p:sp>
          <p:nvSpPr>
            <p:cNvPr id="309" name="Circle"/>
            <p:cNvSpPr/>
            <p:nvPr/>
          </p:nvSpPr>
          <p:spPr>
            <a:xfrm>
              <a:off x="10852836" y="3739956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0" name="Shape"/>
            <p:cNvSpPr/>
            <p:nvPr/>
          </p:nvSpPr>
          <p:spPr>
            <a:xfrm>
              <a:off x="11123257" y="3739967"/>
              <a:ext cx="255330" cy="269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2" name="Circle"/>
            <p:cNvSpPr/>
            <p:nvPr/>
          </p:nvSpPr>
          <p:spPr>
            <a:xfrm>
              <a:off x="10852836" y="4673810"/>
              <a:ext cx="542404" cy="5424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3" name="Shape"/>
            <p:cNvSpPr/>
            <p:nvPr/>
          </p:nvSpPr>
          <p:spPr>
            <a:xfrm>
              <a:off x="11123252" y="4673805"/>
              <a:ext cx="271985" cy="526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5" name="Circle"/>
            <p:cNvSpPr/>
            <p:nvPr/>
          </p:nvSpPr>
          <p:spPr>
            <a:xfrm>
              <a:off x="10852835" y="5607668"/>
              <a:ext cx="542401" cy="54238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6" name="Shape"/>
            <p:cNvSpPr/>
            <p:nvPr/>
          </p:nvSpPr>
          <p:spPr>
            <a:xfrm>
              <a:off x="10862608" y="5607654"/>
              <a:ext cx="532632" cy="54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8" name="Circle"/>
            <p:cNvSpPr/>
            <p:nvPr/>
          </p:nvSpPr>
          <p:spPr>
            <a:xfrm>
              <a:off x="10852829" y="6541503"/>
              <a:ext cx="542398" cy="5424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9" name="Shape"/>
            <p:cNvSpPr/>
            <p:nvPr/>
          </p:nvSpPr>
          <p:spPr>
            <a:xfrm>
              <a:off x="10852851" y="6541475"/>
              <a:ext cx="542396" cy="542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1" name="Circle"/>
            <p:cNvSpPr/>
            <p:nvPr/>
          </p:nvSpPr>
          <p:spPr>
            <a:xfrm>
              <a:off x="5299415" y="3739956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2" name="Shape"/>
            <p:cNvSpPr/>
            <p:nvPr/>
          </p:nvSpPr>
          <p:spPr>
            <a:xfrm>
              <a:off x="5569848" y="3740114"/>
              <a:ext cx="75359" cy="269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4" name="Circle"/>
            <p:cNvSpPr/>
            <p:nvPr/>
          </p:nvSpPr>
          <p:spPr>
            <a:xfrm>
              <a:off x="5299415" y="5607658"/>
              <a:ext cx="542395" cy="5424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5" name="Shape"/>
            <p:cNvSpPr/>
            <p:nvPr/>
          </p:nvSpPr>
          <p:spPr>
            <a:xfrm>
              <a:off x="5477180" y="5607654"/>
              <a:ext cx="364639" cy="54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7" name="Circle"/>
            <p:cNvSpPr/>
            <p:nvPr/>
          </p:nvSpPr>
          <p:spPr>
            <a:xfrm>
              <a:off x="5295670" y="6541515"/>
              <a:ext cx="542391" cy="5423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8" name="Shape"/>
            <p:cNvSpPr/>
            <p:nvPr/>
          </p:nvSpPr>
          <p:spPr>
            <a:xfrm>
              <a:off x="5303199" y="6541503"/>
              <a:ext cx="542366" cy="54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0" name="Circle"/>
            <p:cNvSpPr/>
            <p:nvPr/>
          </p:nvSpPr>
          <p:spPr>
            <a:xfrm>
              <a:off x="5299415" y="4673805"/>
              <a:ext cx="542404" cy="5424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1" name="Shape"/>
            <p:cNvSpPr/>
            <p:nvPr/>
          </p:nvSpPr>
          <p:spPr>
            <a:xfrm>
              <a:off x="5569845" y="4673816"/>
              <a:ext cx="271902" cy="343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3" name="Circle"/>
            <p:cNvSpPr/>
            <p:nvPr/>
          </p:nvSpPr>
          <p:spPr>
            <a:xfrm>
              <a:off x="7139058" y="3739956"/>
              <a:ext cx="542405" cy="5424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4" name="Shape"/>
            <p:cNvSpPr/>
            <p:nvPr/>
          </p:nvSpPr>
          <p:spPr>
            <a:xfrm>
              <a:off x="7409474" y="3739932"/>
              <a:ext cx="151003" cy="269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6" name="Circle"/>
            <p:cNvSpPr/>
            <p:nvPr/>
          </p:nvSpPr>
          <p:spPr>
            <a:xfrm>
              <a:off x="7139058" y="4673805"/>
              <a:ext cx="542405" cy="54240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7" name="Shape"/>
            <p:cNvSpPr/>
            <p:nvPr/>
          </p:nvSpPr>
          <p:spPr>
            <a:xfrm>
              <a:off x="7409488" y="4673790"/>
              <a:ext cx="271968" cy="421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9" name="Circle"/>
            <p:cNvSpPr/>
            <p:nvPr/>
          </p:nvSpPr>
          <p:spPr>
            <a:xfrm>
              <a:off x="7139058" y="6541503"/>
              <a:ext cx="542405" cy="5424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0" name="Shape"/>
            <p:cNvSpPr/>
            <p:nvPr/>
          </p:nvSpPr>
          <p:spPr>
            <a:xfrm>
              <a:off x="7139083" y="6541491"/>
              <a:ext cx="542366" cy="542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2" name="Circle"/>
            <p:cNvSpPr/>
            <p:nvPr/>
          </p:nvSpPr>
          <p:spPr>
            <a:xfrm>
              <a:off x="7139058" y="5607655"/>
              <a:ext cx="542397" cy="54240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3" name="Shape"/>
            <p:cNvSpPr/>
            <p:nvPr/>
          </p:nvSpPr>
          <p:spPr>
            <a:xfrm>
              <a:off x="7242546" y="5607663"/>
              <a:ext cx="438916" cy="54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5" name="Circle"/>
            <p:cNvSpPr/>
            <p:nvPr/>
          </p:nvSpPr>
          <p:spPr>
            <a:xfrm>
              <a:off x="8991917" y="3739956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6" name="Shape"/>
            <p:cNvSpPr/>
            <p:nvPr/>
          </p:nvSpPr>
          <p:spPr>
            <a:xfrm>
              <a:off x="9262354" y="3739969"/>
              <a:ext cx="213553" cy="269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8" name="Circle"/>
            <p:cNvSpPr/>
            <p:nvPr/>
          </p:nvSpPr>
          <p:spPr>
            <a:xfrm>
              <a:off x="8991917" y="4672065"/>
              <a:ext cx="542401" cy="54240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9" name="Shape"/>
            <p:cNvSpPr/>
            <p:nvPr/>
          </p:nvSpPr>
          <p:spPr>
            <a:xfrm>
              <a:off x="9262338" y="4672076"/>
              <a:ext cx="271983" cy="48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1" name="Circle"/>
            <p:cNvSpPr/>
            <p:nvPr/>
          </p:nvSpPr>
          <p:spPr>
            <a:xfrm>
              <a:off x="8991917" y="5604173"/>
              <a:ext cx="542404" cy="54240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2" name="Shape"/>
            <p:cNvSpPr/>
            <p:nvPr/>
          </p:nvSpPr>
          <p:spPr>
            <a:xfrm>
              <a:off x="9035856" y="5604142"/>
              <a:ext cx="498457" cy="542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4" name="Circle"/>
            <p:cNvSpPr/>
            <p:nvPr/>
          </p:nvSpPr>
          <p:spPr>
            <a:xfrm>
              <a:off x="8991918" y="6536282"/>
              <a:ext cx="542406" cy="5424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5" name="Shape"/>
            <p:cNvSpPr/>
            <p:nvPr/>
          </p:nvSpPr>
          <p:spPr>
            <a:xfrm>
              <a:off x="8991914" y="6536293"/>
              <a:ext cx="542403" cy="542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7" name="Lorem Ipsum is simply dummy text the industry's standard dummy text"/>
            <p:cNvSpPr txBox="1"/>
            <p:nvPr/>
          </p:nvSpPr>
          <p:spPr>
            <a:xfrm>
              <a:off x="1410341" y="4577495"/>
              <a:ext cx="2653773" cy="778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58" name="Lorem Ipsum is simply dummy text the industry's standard dummy text"/>
            <p:cNvSpPr txBox="1"/>
            <p:nvPr/>
          </p:nvSpPr>
          <p:spPr>
            <a:xfrm>
              <a:off x="1437358" y="5510517"/>
              <a:ext cx="2653772" cy="7780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59" name="Lorem Ipsum is simply dummy text the industry's standard dummy text"/>
            <p:cNvSpPr txBox="1"/>
            <p:nvPr/>
          </p:nvSpPr>
          <p:spPr>
            <a:xfrm>
              <a:off x="1437358" y="6443538"/>
              <a:ext cx="2653772" cy="778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60" name="Lorem Ipsum is simply dummy text the industry's standard dummy text"/>
            <p:cNvSpPr txBox="1"/>
            <p:nvPr/>
          </p:nvSpPr>
          <p:spPr>
            <a:xfrm>
              <a:off x="1437358" y="7376559"/>
              <a:ext cx="2653772" cy="7780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the industry's standard dummy text</a:t>
              </a:r>
            </a:p>
          </p:txBody>
        </p:sp>
        <p:sp>
          <p:nvSpPr>
            <p:cNvPr id="361" name="Circle"/>
            <p:cNvSpPr/>
            <p:nvPr/>
          </p:nvSpPr>
          <p:spPr>
            <a:xfrm>
              <a:off x="5299415" y="7475352"/>
              <a:ext cx="542404" cy="5424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2" name="Shape"/>
            <p:cNvSpPr/>
            <p:nvPr/>
          </p:nvSpPr>
          <p:spPr>
            <a:xfrm>
              <a:off x="5569852" y="7475365"/>
              <a:ext cx="213553" cy="26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4" name="Circle"/>
            <p:cNvSpPr/>
            <p:nvPr/>
          </p:nvSpPr>
          <p:spPr>
            <a:xfrm>
              <a:off x="8991917" y="7468389"/>
              <a:ext cx="542404" cy="54240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5" name="Shape"/>
            <p:cNvSpPr/>
            <p:nvPr/>
          </p:nvSpPr>
          <p:spPr>
            <a:xfrm>
              <a:off x="9262332" y="7468365"/>
              <a:ext cx="151002" cy="269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7" name="Circle"/>
            <p:cNvSpPr/>
            <p:nvPr/>
          </p:nvSpPr>
          <p:spPr>
            <a:xfrm>
              <a:off x="7139058" y="7475352"/>
              <a:ext cx="542405" cy="5424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8" name="Shape"/>
            <p:cNvSpPr/>
            <p:nvPr/>
          </p:nvSpPr>
          <p:spPr>
            <a:xfrm>
              <a:off x="7409480" y="7475363"/>
              <a:ext cx="255331" cy="26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0" name="Circle"/>
            <p:cNvSpPr/>
            <p:nvPr/>
          </p:nvSpPr>
          <p:spPr>
            <a:xfrm>
              <a:off x="10852836" y="7475352"/>
              <a:ext cx="542404" cy="5424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1" name="Shape"/>
            <p:cNvSpPr/>
            <p:nvPr/>
          </p:nvSpPr>
          <p:spPr>
            <a:xfrm>
              <a:off x="11123269" y="7475510"/>
              <a:ext cx="75359" cy="269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375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373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74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73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2020-10-06T10:03:33Z</dcterms:modified>
</cp:coreProperties>
</file>