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1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94"/>
  </p:normalViewPr>
  <p:slideViewPr>
    <p:cSldViewPr snapToGrid="0" showGuides="1">
      <p:cViewPr varScale="1">
        <p:scale>
          <a:sx n="60" d="100"/>
          <a:sy n="60" d="100"/>
        </p:scale>
        <p:origin x="112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112520" y="1024628"/>
            <a:ext cx="19108135" cy="9772202"/>
            <a:chOff x="4112520" y="1024628"/>
            <a:chExt cx="19108135" cy="9772202"/>
          </a:xfrm>
        </p:grpSpPr>
        <p:grpSp>
          <p:nvGrpSpPr>
            <p:cNvPr id="379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377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378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sp>
          <p:nvSpPr>
            <p:cNvPr id="380" name="Harvey Ball Templates"/>
            <p:cNvSpPr txBox="1"/>
            <p:nvPr/>
          </p:nvSpPr>
          <p:spPr>
            <a:xfrm>
              <a:off x="8915955" y="2061594"/>
              <a:ext cx="6552089" cy="8001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  <p:sp>
          <p:nvSpPr>
            <p:cNvPr id="381" name="Placeholder text"/>
            <p:cNvSpPr txBox="1"/>
            <p:nvPr/>
          </p:nvSpPr>
          <p:spPr>
            <a:xfrm>
              <a:off x="4121916" y="4143116"/>
              <a:ext cx="5058341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382" name="Lorem Ipsum is simply dummy text the industry's standard dummy text"/>
            <p:cNvSpPr txBox="1"/>
            <p:nvPr/>
          </p:nvSpPr>
          <p:spPr>
            <a:xfrm>
              <a:off x="4112520" y="5324205"/>
              <a:ext cx="5115121" cy="863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  <p:sp>
          <p:nvSpPr>
            <p:cNvPr id="383" name="Placeholder"/>
            <p:cNvSpPr txBox="1"/>
            <p:nvPr/>
          </p:nvSpPr>
          <p:spPr>
            <a:xfrm>
              <a:off x="10167116" y="4143116"/>
              <a:ext cx="3463896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</a:t>
              </a:r>
            </a:p>
          </p:txBody>
        </p:sp>
        <p:sp>
          <p:nvSpPr>
            <p:cNvPr id="384" name="Placeholder"/>
            <p:cNvSpPr txBox="1"/>
            <p:nvPr/>
          </p:nvSpPr>
          <p:spPr>
            <a:xfrm>
              <a:off x="13649738" y="4143116"/>
              <a:ext cx="3451858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</a:t>
              </a:r>
            </a:p>
          </p:txBody>
        </p:sp>
        <p:sp>
          <p:nvSpPr>
            <p:cNvPr id="385" name="Placeholder"/>
            <p:cNvSpPr txBox="1"/>
            <p:nvPr/>
          </p:nvSpPr>
          <p:spPr>
            <a:xfrm>
              <a:off x="17132361" y="4143116"/>
              <a:ext cx="3443920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</a:t>
              </a:r>
            </a:p>
          </p:txBody>
        </p:sp>
        <p:sp>
          <p:nvSpPr>
            <p:cNvPr id="386" name="Circle"/>
            <p:cNvSpPr/>
            <p:nvPr/>
          </p:nvSpPr>
          <p:spPr>
            <a:xfrm>
              <a:off x="11404532" y="5241298"/>
              <a:ext cx="1017006" cy="101700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7" name="Shape"/>
            <p:cNvSpPr/>
            <p:nvPr/>
          </p:nvSpPr>
          <p:spPr>
            <a:xfrm>
              <a:off x="11911594" y="5241595"/>
              <a:ext cx="141297" cy="505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9" name="Circle"/>
            <p:cNvSpPr/>
            <p:nvPr/>
          </p:nvSpPr>
          <p:spPr>
            <a:xfrm>
              <a:off x="11404532" y="8266988"/>
              <a:ext cx="1016989" cy="1017001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0" name="Shape"/>
            <p:cNvSpPr/>
            <p:nvPr/>
          </p:nvSpPr>
          <p:spPr>
            <a:xfrm>
              <a:off x="11737841" y="8266981"/>
              <a:ext cx="683697" cy="1016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8" h="20882" extrusionOk="0">
                  <a:moveTo>
                    <a:pt x="5160" y="0"/>
                  </a:moveTo>
                  <a:cubicBezTo>
                    <a:pt x="5146" y="0"/>
                    <a:pt x="5131" y="1"/>
                    <a:pt x="5117" y="1"/>
                  </a:cubicBezTo>
                  <a:lnTo>
                    <a:pt x="5117" y="10364"/>
                  </a:lnTo>
                  <a:lnTo>
                    <a:pt x="0" y="20245"/>
                  </a:lnTo>
                  <a:cubicBezTo>
                    <a:pt x="5307" y="21600"/>
                    <a:pt x="11492" y="20795"/>
                    <a:pt x="15751" y="17825"/>
                  </a:cubicBezTo>
                  <a:cubicBezTo>
                    <a:pt x="21600" y="13748"/>
                    <a:pt x="21600" y="7136"/>
                    <a:pt x="15751" y="3058"/>
                  </a:cubicBezTo>
                  <a:cubicBezTo>
                    <a:pt x="12826" y="1019"/>
                    <a:pt x="8993" y="0"/>
                    <a:pt x="516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2" name="Circle"/>
            <p:cNvSpPr/>
            <p:nvPr/>
          </p:nvSpPr>
          <p:spPr>
            <a:xfrm>
              <a:off x="11397510" y="9779847"/>
              <a:ext cx="1016981" cy="101696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3" name="Shape"/>
            <p:cNvSpPr/>
            <p:nvPr/>
          </p:nvSpPr>
          <p:spPr>
            <a:xfrm>
              <a:off x="11411627" y="9779823"/>
              <a:ext cx="1016934" cy="1017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0595" extrusionOk="0">
                  <a:moveTo>
                    <a:pt x="9969" y="0"/>
                  </a:moveTo>
                  <a:cubicBezTo>
                    <a:pt x="9960" y="0"/>
                    <a:pt x="9950" y="1"/>
                    <a:pt x="9941" y="1"/>
                  </a:cubicBezTo>
                  <a:lnTo>
                    <a:pt x="9941" y="10213"/>
                  </a:lnTo>
                  <a:lnTo>
                    <a:pt x="615" y="6734"/>
                  </a:lnTo>
                  <a:cubicBezTo>
                    <a:pt x="-687" y="10386"/>
                    <a:pt x="79" y="14646"/>
                    <a:pt x="2919" y="17579"/>
                  </a:cubicBezTo>
                  <a:cubicBezTo>
                    <a:pt x="6812" y="21600"/>
                    <a:pt x="13126" y="21600"/>
                    <a:pt x="17019" y="17579"/>
                  </a:cubicBezTo>
                  <a:cubicBezTo>
                    <a:pt x="20913" y="13558"/>
                    <a:pt x="20913" y="7038"/>
                    <a:pt x="17019" y="3017"/>
                  </a:cubicBezTo>
                  <a:cubicBezTo>
                    <a:pt x="15073" y="1006"/>
                    <a:pt x="12521" y="0"/>
                    <a:pt x="996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5" name="Circle"/>
            <p:cNvSpPr/>
            <p:nvPr/>
          </p:nvSpPr>
          <p:spPr>
            <a:xfrm>
              <a:off x="11404532" y="6754139"/>
              <a:ext cx="1017006" cy="101700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6" name="Shape"/>
            <p:cNvSpPr/>
            <p:nvPr/>
          </p:nvSpPr>
          <p:spPr>
            <a:xfrm>
              <a:off x="11911589" y="6754160"/>
              <a:ext cx="509814" cy="644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8" h="21600" extrusionOk="0">
                  <a:moveTo>
                    <a:pt x="58" y="0"/>
                  </a:moveTo>
                  <a:cubicBezTo>
                    <a:pt x="39" y="0"/>
                    <a:pt x="19" y="2"/>
                    <a:pt x="0" y="2"/>
                  </a:cubicBezTo>
                  <a:lnTo>
                    <a:pt x="0" y="16949"/>
                  </a:lnTo>
                  <a:lnTo>
                    <a:pt x="19709" y="21600"/>
                  </a:lnTo>
                  <a:cubicBezTo>
                    <a:pt x="21600" y="15877"/>
                    <a:pt x="19862" y="9491"/>
                    <a:pt x="14480" y="4993"/>
                  </a:cubicBezTo>
                  <a:cubicBezTo>
                    <a:pt x="10498" y="1664"/>
                    <a:pt x="5277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8" name="Circle"/>
            <p:cNvSpPr/>
            <p:nvPr/>
          </p:nvSpPr>
          <p:spPr>
            <a:xfrm>
              <a:off x="14853863" y="5241297"/>
              <a:ext cx="1017007" cy="101700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9" name="Shape"/>
            <p:cNvSpPr/>
            <p:nvPr/>
          </p:nvSpPr>
          <p:spPr>
            <a:xfrm>
              <a:off x="15360893" y="5241252"/>
              <a:ext cx="283128" cy="505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" y="0"/>
                  </a:moveTo>
                  <a:cubicBezTo>
                    <a:pt x="76" y="0"/>
                    <a:pt x="38" y="2"/>
                    <a:pt x="0" y="2"/>
                  </a:cubicBezTo>
                  <a:lnTo>
                    <a:pt x="0" y="21600"/>
                  </a:lnTo>
                  <a:lnTo>
                    <a:pt x="21600" y="3633"/>
                  </a:lnTo>
                  <a:cubicBezTo>
                    <a:pt x="15113" y="1213"/>
                    <a:pt x="7616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1" name="Circle"/>
            <p:cNvSpPr/>
            <p:nvPr/>
          </p:nvSpPr>
          <p:spPr>
            <a:xfrm>
              <a:off x="14853863" y="6754139"/>
              <a:ext cx="1017007" cy="101700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2" name="Shape"/>
            <p:cNvSpPr/>
            <p:nvPr/>
          </p:nvSpPr>
          <p:spPr>
            <a:xfrm>
              <a:off x="15360919" y="6754111"/>
              <a:ext cx="509939" cy="789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91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3828"/>
                  </a:lnTo>
                  <a:lnTo>
                    <a:pt x="16510" y="21600"/>
                  </a:lnTo>
                  <a:cubicBezTo>
                    <a:pt x="21600" y="16196"/>
                    <a:pt x="20769" y="8839"/>
                    <a:pt x="14012" y="4075"/>
                  </a:cubicBezTo>
                  <a:cubicBezTo>
                    <a:pt x="10158" y="1358"/>
                    <a:pt x="5107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4" name="Circle"/>
            <p:cNvSpPr/>
            <p:nvPr/>
          </p:nvSpPr>
          <p:spPr>
            <a:xfrm>
              <a:off x="14853863" y="9779823"/>
              <a:ext cx="1017007" cy="1017007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5" name="Shape"/>
            <p:cNvSpPr/>
            <p:nvPr/>
          </p:nvSpPr>
          <p:spPr>
            <a:xfrm>
              <a:off x="14853911" y="9779801"/>
              <a:ext cx="1016932" cy="10169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7" h="20595" extrusionOk="0">
                  <a:moveTo>
                    <a:pt x="9849" y="0"/>
                  </a:moveTo>
                  <a:cubicBezTo>
                    <a:pt x="9839" y="0"/>
                    <a:pt x="9830" y="1"/>
                    <a:pt x="9821" y="1"/>
                  </a:cubicBezTo>
                  <a:lnTo>
                    <a:pt x="9821" y="10213"/>
                  </a:lnTo>
                  <a:lnTo>
                    <a:pt x="2122" y="3914"/>
                  </a:lnTo>
                  <a:cubicBezTo>
                    <a:pt x="-941" y="7956"/>
                    <a:pt x="-689" y="13844"/>
                    <a:pt x="2883" y="17579"/>
                  </a:cubicBezTo>
                  <a:cubicBezTo>
                    <a:pt x="6730" y="21600"/>
                    <a:pt x="12966" y="21600"/>
                    <a:pt x="16813" y="17579"/>
                  </a:cubicBezTo>
                  <a:cubicBezTo>
                    <a:pt x="20659" y="13557"/>
                    <a:pt x="20659" y="7037"/>
                    <a:pt x="16813" y="3016"/>
                  </a:cubicBezTo>
                  <a:cubicBezTo>
                    <a:pt x="14889" y="1005"/>
                    <a:pt x="12369" y="0"/>
                    <a:pt x="984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7" name="Circle"/>
            <p:cNvSpPr/>
            <p:nvPr/>
          </p:nvSpPr>
          <p:spPr>
            <a:xfrm>
              <a:off x="14853863" y="8266984"/>
              <a:ext cx="1016993" cy="101700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8" name="Shape"/>
            <p:cNvSpPr/>
            <p:nvPr/>
          </p:nvSpPr>
          <p:spPr>
            <a:xfrm>
              <a:off x="15047903" y="8267000"/>
              <a:ext cx="822966" cy="1016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1" h="20616" extrusionOk="0">
                  <a:moveTo>
                    <a:pt x="7784" y="0"/>
                  </a:moveTo>
                  <a:cubicBezTo>
                    <a:pt x="7772" y="0"/>
                    <a:pt x="7760" y="1"/>
                    <a:pt x="7748" y="1"/>
                  </a:cubicBezTo>
                  <a:lnTo>
                    <a:pt x="7748" y="10225"/>
                  </a:lnTo>
                  <a:lnTo>
                    <a:pt x="0" y="18408"/>
                  </a:lnTo>
                  <a:cubicBezTo>
                    <a:pt x="4940" y="21600"/>
                    <a:pt x="12125" y="21331"/>
                    <a:pt x="16684" y="17597"/>
                  </a:cubicBezTo>
                  <a:cubicBezTo>
                    <a:pt x="21600" y="13572"/>
                    <a:pt x="21600" y="7045"/>
                    <a:pt x="16684" y="3019"/>
                  </a:cubicBezTo>
                  <a:cubicBezTo>
                    <a:pt x="14227" y="1006"/>
                    <a:pt x="11005" y="0"/>
                    <a:pt x="7784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0" name="Circle"/>
            <p:cNvSpPr/>
            <p:nvPr/>
          </p:nvSpPr>
          <p:spPr>
            <a:xfrm>
              <a:off x="18327974" y="5241298"/>
              <a:ext cx="1017006" cy="101700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1" name="Shape"/>
            <p:cNvSpPr/>
            <p:nvPr/>
          </p:nvSpPr>
          <p:spPr>
            <a:xfrm>
              <a:off x="18835043" y="5241322"/>
              <a:ext cx="400411" cy="505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3" name="Circle"/>
            <p:cNvSpPr/>
            <p:nvPr/>
          </p:nvSpPr>
          <p:spPr>
            <a:xfrm>
              <a:off x="18327974" y="6750876"/>
              <a:ext cx="1017001" cy="101700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4" name="Shape"/>
            <p:cNvSpPr/>
            <p:nvPr/>
          </p:nvSpPr>
          <p:spPr>
            <a:xfrm>
              <a:off x="18835015" y="6750898"/>
              <a:ext cx="509966" cy="906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6" name="Circle"/>
            <p:cNvSpPr/>
            <p:nvPr/>
          </p:nvSpPr>
          <p:spPr>
            <a:xfrm>
              <a:off x="18327974" y="8260455"/>
              <a:ext cx="1017006" cy="1017006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7" name="Shape"/>
            <p:cNvSpPr/>
            <p:nvPr/>
          </p:nvSpPr>
          <p:spPr>
            <a:xfrm>
              <a:off x="18410361" y="8260397"/>
              <a:ext cx="934604" cy="1016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0" h="20595" extrusionOk="0">
                  <a:moveTo>
                    <a:pt x="9352" y="0"/>
                  </a:moveTo>
                  <a:cubicBezTo>
                    <a:pt x="9341" y="0"/>
                    <a:pt x="9331" y="1"/>
                    <a:pt x="9320" y="1"/>
                  </a:cubicBezTo>
                  <a:lnTo>
                    <a:pt x="9320" y="10212"/>
                  </a:lnTo>
                  <a:lnTo>
                    <a:pt x="0" y="15918"/>
                  </a:lnTo>
                  <a:cubicBezTo>
                    <a:pt x="416" y="16505"/>
                    <a:pt x="901" y="17063"/>
                    <a:pt x="1460" y="17579"/>
                  </a:cubicBezTo>
                  <a:cubicBezTo>
                    <a:pt x="5818" y="21600"/>
                    <a:pt x="12884" y="21600"/>
                    <a:pt x="17242" y="17579"/>
                  </a:cubicBezTo>
                  <a:cubicBezTo>
                    <a:pt x="21600" y="13557"/>
                    <a:pt x="21600" y="7037"/>
                    <a:pt x="17242" y="3016"/>
                  </a:cubicBezTo>
                  <a:cubicBezTo>
                    <a:pt x="15063" y="1005"/>
                    <a:pt x="12208" y="0"/>
                    <a:pt x="9352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9" name="Circle"/>
            <p:cNvSpPr/>
            <p:nvPr/>
          </p:nvSpPr>
          <p:spPr>
            <a:xfrm>
              <a:off x="18327978" y="9770033"/>
              <a:ext cx="1017007" cy="101700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20" name="Shape"/>
            <p:cNvSpPr/>
            <p:nvPr/>
          </p:nvSpPr>
          <p:spPr>
            <a:xfrm>
              <a:off x="18327969" y="9770055"/>
              <a:ext cx="1017003" cy="1016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9829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4276" y="1805"/>
                  </a:lnTo>
                  <a:cubicBezTo>
                    <a:pt x="3786" y="2157"/>
                    <a:pt x="3318" y="2559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8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22" name="Lorem Ipsum is simply dummy text the industry's standard dummy text"/>
            <p:cNvSpPr txBox="1"/>
            <p:nvPr/>
          </p:nvSpPr>
          <p:spPr>
            <a:xfrm>
              <a:off x="4112520" y="6835496"/>
              <a:ext cx="5341953" cy="863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  <p:sp>
          <p:nvSpPr>
            <p:cNvPr id="423" name="Lorem Ipsum is simply dummy text the industry's standard dummy text"/>
            <p:cNvSpPr txBox="1"/>
            <p:nvPr/>
          </p:nvSpPr>
          <p:spPr>
            <a:xfrm>
              <a:off x="4163176" y="8346787"/>
              <a:ext cx="5341953" cy="863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  <p:sp>
          <p:nvSpPr>
            <p:cNvPr id="424" name="Lorem Ipsum is simply dummy text the industry's standard dummy text"/>
            <p:cNvSpPr txBox="1"/>
            <p:nvPr/>
          </p:nvSpPr>
          <p:spPr>
            <a:xfrm>
              <a:off x="4163176" y="9858077"/>
              <a:ext cx="5291297" cy="863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63</Words>
  <Application>Microsoft Macintosh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Анастасия Мясоедова</cp:lastModifiedBy>
  <cp:revision>19</cp:revision>
  <dcterms:modified xsi:type="dcterms:W3CDTF">2020-10-06T10:54:27Z</dcterms:modified>
</cp:coreProperties>
</file>