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12063" y="940168"/>
            <a:ext cx="9865888" cy="6830189"/>
            <a:chOff x="2112063" y="940168"/>
            <a:chExt cx="9865888" cy="6830189"/>
          </a:xfrm>
        </p:grpSpPr>
        <p:sp>
          <p:nvSpPr>
            <p:cNvPr id="377" name="Harvey Ball Templates"/>
            <p:cNvSpPr txBox="1"/>
            <p:nvPr/>
          </p:nvSpPr>
          <p:spPr>
            <a:xfrm>
              <a:off x="3541136" y="1983244"/>
              <a:ext cx="5922529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378" name="Placeholder text"/>
            <p:cNvSpPr txBox="1"/>
            <p:nvPr/>
          </p:nvSpPr>
          <p:spPr>
            <a:xfrm>
              <a:off x="2117074" y="3055289"/>
              <a:ext cx="2697783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379" name="Lorem Ipsum is simply dummy text the industry's standard dummy text"/>
            <p:cNvSpPr txBox="1"/>
            <p:nvPr/>
          </p:nvSpPr>
          <p:spPr>
            <a:xfrm>
              <a:off x="2112063" y="3812203"/>
              <a:ext cx="2653773" cy="778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80" name="Placeholder"/>
            <p:cNvSpPr txBox="1"/>
            <p:nvPr/>
          </p:nvSpPr>
          <p:spPr>
            <a:xfrm>
              <a:off x="5341182" y="3055289"/>
              <a:ext cx="1847412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81" name="Placeholder"/>
            <p:cNvSpPr txBox="1"/>
            <p:nvPr/>
          </p:nvSpPr>
          <p:spPr>
            <a:xfrm>
              <a:off x="7198580" y="3055289"/>
              <a:ext cx="1840991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82" name="Placeholder"/>
            <p:cNvSpPr txBox="1"/>
            <p:nvPr/>
          </p:nvSpPr>
          <p:spPr>
            <a:xfrm>
              <a:off x="9055980" y="3055289"/>
              <a:ext cx="1836758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83" name="Circle"/>
            <p:cNvSpPr/>
            <p:nvPr/>
          </p:nvSpPr>
          <p:spPr>
            <a:xfrm>
              <a:off x="6001137" y="3920955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4" name="Shape"/>
            <p:cNvSpPr/>
            <p:nvPr/>
          </p:nvSpPr>
          <p:spPr>
            <a:xfrm>
              <a:off x="6271570" y="3921113"/>
              <a:ext cx="75359" cy="269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6" name="Circle"/>
            <p:cNvSpPr/>
            <p:nvPr/>
          </p:nvSpPr>
          <p:spPr>
            <a:xfrm>
              <a:off x="6001137" y="6054788"/>
              <a:ext cx="542395" cy="5424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7" name="Shape"/>
            <p:cNvSpPr/>
            <p:nvPr/>
          </p:nvSpPr>
          <p:spPr>
            <a:xfrm>
              <a:off x="6178902" y="6054784"/>
              <a:ext cx="364639" cy="54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9" name="Circle"/>
            <p:cNvSpPr/>
            <p:nvPr/>
          </p:nvSpPr>
          <p:spPr>
            <a:xfrm>
              <a:off x="5997392" y="7115646"/>
              <a:ext cx="542391" cy="5423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0" name="Shape"/>
            <p:cNvSpPr/>
            <p:nvPr/>
          </p:nvSpPr>
          <p:spPr>
            <a:xfrm>
              <a:off x="6004921" y="7115634"/>
              <a:ext cx="542366" cy="54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2" name="Circle"/>
            <p:cNvSpPr/>
            <p:nvPr/>
          </p:nvSpPr>
          <p:spPr>
            <a:xfrm>
              <a:off x="6001137" y="4981236"/>
              <a:ext cx="542404" cy="54240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3" name="Shape"/>
            <p:cNvSpPr/>
            <p:nvPr/>
          </p:nvSpPr>
          <p:spPr>
            <a:xfrm>
              <a:off x="6271567" y="4981247"/>
              <a:ext cx="271902" cy="343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5" name="Circle"/>
            <p:cNvSpPr/>
            <p:nvPr/>
          </p:nvSpPr>
          <p:spPr>
            <a:xfrm>
              <a:off x="7840780" y="3920955"/>
              <a:ext cx="542405" cy="5424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6" name="Shape"/>
            <p:cNvSpPr/>
            <p:nvPr/>
          </p:nvSpPr>
          <p:spPr>
            <a:xfrm>
              <a:off x="8111196" y="3920931"/>
              <a:ext cx="151003" cy="269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8" name="Circle"/>
            <p:cNvSpPr/>
            <p:nvPr/>
          </p:nvSpPr>
          <p:spPr>
            <a:xfrm>
              <a:off x="7840780" y="4981235"/>
              <a:ext cx="542405" cy="54240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9" name="Shape"/>
            <p:cNvSpPr/>
            <p:nvPr/>
          </p:nvSpPr>
          <p:spPr>
            <a:xfrm>
              <a:off x="8111210" y="4981220"/>
              <a:ext cx="271968" cy="421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1" name="Circle"/>
            <p:cNvSpPr/>
            <p:nvPr/>
          </p:nvSpPr>
          <p:spPr>
            <a:xfrm>
              <a:off x="7840780" y="7115634"/>
              <a:ext cx="542405" cy="54240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2" name="Shape"/>
            <p:cNvSpPr/>
            <p:nvPr/>
          </p:nvSpPr>
          <p:spPr>
            <a:xfrm>
              <a:off x="7840805" y="7115622"/>
              <a:ext cx="542366" cy="542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4" name="Circle"/>
            <p:cNvSpPr/>
            <p:nvPr/>
          </p:nvSpPr>
          <p:spPr>
            <a:xfrm>
              <a:off x="7840781" y="6054785"/>
              <a:ext cx="542396" cy="54240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5" name="Shape"/>
            <p:cNvSpPr/>
            <p:nvPr/>
          </p:nvSpPr>
          <p:spPr>
            <a:xfrm>
              <a:off x="7944269" y="6054793"/>
              <a:ext cx="438915" cy="542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7" name="Circle"/>
            <p:cNvSpPr/>
            <p:nvPr/>
          </p:nvSpPr>
          <p:spPr>
            <a:xfrm>
              <a:off x="9693640" y="3920955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8" name="Shape"/>
            <p:cNvSpPr/>
            <p:nvPr/>
          </p:nvSpPr>
          <p:spPr>
            <a:xfrm>
              <a:off x="9964077" y="3920968"/>
              <a:ext cx="213553" cy="269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0" name="Circle"/>
            <p:cNvSpPr/>
            <p:nvPr/>
          </p:nvSpPr>
          <p:spPr>
            <a:xfrm>
              <a:off x="9693640" y="4979495"/>
              <a:ext cx="542401" cy="54240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1" name="Shape"/>
            <p:cNvSpPr/>
            <p:nvPr/>
          </p:nvSpPr>
          <p:spPr>
            <a:xfrm>
              <a:off x="9964061" y="4979506"/>
              <a:ext cx="271983" cy="48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3" name="Circle"/>
            <p:cNvSpPr/>
            <p:nvPr/>
          </p:nvSpPr>
          <p:spPr>
            <a:xfrm>
              <a:off x="9693640" y="6051303"/>
              <a:ext cx="542404" cy="54240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4" name="Shape"/>
            <p:cNvSpPr/>
            <p:nvPr/>
          </p:nvSpPr>
          <p:spPr>
            <a:xfrm>
              <a:off x="9737579" y="6051272"/>
              <a:ext cx="498457" cy="542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6" name="Circle"/>
            <p:cNvSpPr/>
            <p:nvPr/>
          </p:nvSpPr>
          <p:spPr>
            <a:xfrm>
              <a:off x="9693641" y="7110413"/>
              <a:ext cx="542406" cy="5424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7" name="Shape"/>
            <p:cNvSpPr/>
            <p:nvPr/>
          </p:nvSpPr>
          <p:spPr>
            <a:xfrm>
              <a:off x="9693637" y="7110424"/>
              <a:ext cx="542403" cy="542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9" name="Lorem Ipsum is simply dummy text the industry's standard dummy text"/>
            <p:cNvSpPr txBox="1"/>
            <p:nvPr/>
          </p:nvSpPr>
          <p:spPr>
            <a:xfrm>
              <a:off x="2112063" y="4872225"/>
              <a:ext cx="2653773" cy="778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420" name="Lorem Ipsum is simply dummy text the industry's standard dummy text"/>
            <p:cNvSpPr txBox="1"/>
            <p:nvPr/>
          </p:nvSpPr>
          <p:spPr>
            <a:xfrm>
              <a:off x="2139079" y="5932247"/>
              <a:ext cx="2653773" cy="778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421" name="Lorem Ipsum is simply dummy text the industry's standard dummy text"/>
            <p:cNvSpPr txBox="1"/>
            <p:nvPr/>
          </p:nvSpPr>
          <p:spPr>
            <a:xfrm>
              <a:off x="2139079" y="6992270"/>
              <a:ext cx="2653773" cy="7780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grpSp>
          <p:nvGrpSpPr>
            <p:cNvPr id="425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423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424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61</Words>
  <Application>Microsoft Office PowerPoint</Application>
  <PresentationFormat>Произвольный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2020-10-06T10:03:58Z</dcterms:modified>
</cp:coreProperties>
</file>