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2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76906" y="940168"/>
            <a:ext cx="11250988" cy="7492381"/>
            <a:chOff x="876906" y="940168"/>
            <a:chExt cx="11250988" cy="7492381"/>
          </a:xfrm>
        </p:grpSpPr>
        <p:sp>
          <p:nvSpPr>
            <p:cNvPr id="427" name="Rounded Rectangle"/>
            <p:cNvSpPr/>
            <p:nvPr/>
          </p:nvSpPr>
          <p:spPr>
            <a:xfrm>
              <a:off x="876906" y="5060885"/>
              <a:ext cx="11250988" cy="3371664"/>
            </a:xfrm>
            <a:prstGeom prst="roundRect">
              <a:avLst>
                <a:gd name="adj" fmla="val 2149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8" name="Placeholder text"/>
            <p:cNvSpPr/>
            <p:nvPr/>
          </p:nvSpPr>
          <p:spPr>
            <a:xfrm>
              <a:off x="1777447" y="5528903"/>
              <a:ext cx="1730174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429" name="Lorem Ipsum is simply standard dummy text"/>
            <p:cNvSpPr/>
            <p:nvPr/>
          </p:nvSpPr>
          <p:spPr>
            <a:xfrm>
              <a:off x="1772436" y="5842731"/>
              <a:ext cx="196603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standard dummy text</a:t>
              </a:r>
            </a:p>
          </p:txBody>
        </p:sp>
        <p:sp>
          <p:nvSpPr>
            <p:cNvPr id="431" name="Circle"/>
            <p:cNvSpPr/>
            <p:nvPr/>
          </p:nvSpPr>
          <p:spPr>
            <a:xfrm>
              <a:off x="1644074" y="5640430"/>
              <a:ext cx="70838" cy="70839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3" name="Placeholder text"/>
            <p:cNvSpPr/>
            <p:nvPr/>
          </p:nvSpPr>
          <p:spPr>
            <a:xfrm>
              <a:off x="1777447" y="6797210"/>
              <a:ext cx="1730174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434" name="Lorem Ipsum is simply standard dummy text"/>
            <p:cNvSpPr/>
            <p:nvPr/>
          </p:nvSpPr>
          <p:spPr>
            <a:xfrm>
              <a:off x="1772436" y="7111038"/>
              <a:ext cx="196603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standard dummy text</a:t>
              </a:r>
            </a:p>
          </p:txBody>
        </p:sp>
        <p:sp>
          <p:nvSpPr>
            <p:cNvPr id="436" name="Circle"/>
            <p:cNvSpPr/>
            <p:nvPr/>
          </p:nvSpPr>
          <p:spPr>
            <a:xfrm>
              <a:off x="1644074" y="6908737"/>
              <a:ext cx="70838" cy="70839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8" name="Placeholder text"/>
            <p:cNvSpPr/>
            <p:nvPr/>
          </p:nvSpPr>
          <p:spPr>
            <a:xfrm>
              <a:off x="4318200" y="5528903"/>
              <a:ext cx="1730174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439" name="Lorem Ipsum is simply standard dummy text"/>
            <p:cNvSpPr/>
            <p:nvPr/>
          </p:nvSpPr>
          <p:spPr>
            <a:xfrm>
              <a:off x="4313189" y="5842731"/>
              <a:ext cx="196603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standard dummy text</a:t>
              </a:r>
            </a:p>
          </p:txBody>
        </p:sp>
        <p:sp>
          <p:nvSpPr>
            <p:cNvPr id="441" name="Circle"/>
            <p:cNvSpPr/>
            <p:nvPr/>
          </p:nvSpPr>
          <p:spPr>
            <a:xfrm>
              <a:off x="4184827" y="5640430"/>
              <a:ext cx="70838" cy="70839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43" name="Placeholder text"/>
            <p:cNvSpPr/>
            <p:nvPr/>
          </p:nvSpPr>
          <p:spPr>
            <a:xfrm>
              <a:off x="4318200" y="6797210"/>
              <a:ext cx="1730174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444" name="Lorem Ipsum is simply standard dummy text"/>
            <p:cNvSpPr/>
            <p:nvPr/>
          </p:nvSpPr>
          <p:spPr>
            <a:xfrm>
              <a:off x="4313189" y="7111038"/>
              <a:ext cx="196603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standard dummy text</a:t>
              </a:r>
            </a:p>
          </p:txBody>
        </p:sp>
        <p:sp>
          <p:nvSpPr>
            <p:cNvPr id="446" name="Circle"/>
            <p:cNvSpPr/>
            <p:nvPr/>
          </p:nvSpPr>
          <p:spPr>
            <a:xfrm>
              <a:off x="4184827" y="6908737"/>
              <a:ext cx="70838" cy="70839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48" name="Placeholder text"/>
            <p:cNvSpPr/>
            <p:nvPr/>
          </p:nvSpPr>
          <p:spPr>
            <a:xfrm>
              <a:off x="6858953" y="5528903"/>
              <a:ext cx="1730174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449" name="Lorem Ipsum is simply standard dummy text"/>
            <p:cNvSpPr/>
            <p:nvPr/>
          </p:nvSpPr>
          <p:spPr>
            <a:xfrm>
              <a:off x="6853942" y="5842731"/>
              <a:ext cx="196603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standard dummy text</a:t>
              </a:r>
            </a:p>
          </p:txBody>
        </p:sp>
        <p:sp>
          <p:nvSpPr>
            <p:cNvPr id="451" name="Circle"/>
            <p:cNvSpPr/>
            <p:nvPr/>
          </p:nvSpPr>
          <p:spPr>
            <a:xfrm>
              <a:off x="6725580" y="5640430"/>
              <a:ext cx="70838" cy="70839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3" name="Placeholder text"/>
            <p:cNvSpPr/>
            <p:nvPr/>
          </p:nvSpPr>
          <p:spPr>
            <a:xfrm>
              <a:off x="6858953" y="6797210"/>
              <a:ext cx="1730174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454" name="Lorem Ipsum is simply standard dummy text"/>
            <p:cNvSpPr/>
            <p:nvPr/>
          </p:nvSpPr>
          <p:spPr>
            <a:xfrm>
              <a:off x="6853942" y="7111038"/>
              <a:ext cx="196603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standard dummy text</a:t>
              </a:r>
            </a:p>
          </p:txBody>
        </p:sp>
        <p:sp>
          <p:nvSpPr>
            <p:cNvPr id="456" name="Circle"/>
            <p:cNvSpPr/>
            <p:nvPr/>
          </p:nvSpPr>
          <p:spPr>
            <a:xfrm>
              <a:off x="6725580" y="6908737"/>
              <a:ext cx="70838" cy="70839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8" name="Placeholder text"/>
            <p:cNvSpPr/>
            <p:nvPr/>
          </p:nvSpPr>
          <p:spPr>
            <a:xfrm>
              <a:off x="9399705" y="5528903"/>
              <a:ext cx="1730174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459" name="Lorem Ipsum is simply standard dummy text"/>
            <p:cNvSpPr/>
            <p:nvPr/>
          </p:nvSpPr>
          <p:spPr>
            <a:xfrm>
              <a:off x="9394694" y="5842731"/>
              <a:ext cx="196603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standard dummy text</a:t>
              </a:r>
            </a:p>
          </p:txBody>
        </p:sp>
        <p:sp>
          <p:nvSpPr>
            <p:cNvPr id="461" name="Circle"/>
            <p:cNvSpPr/>
            <p:nvPr/>
          </p:nvSpPr>
          <p:spPr>
            <a:xfrm>
              <a:off x="9266332" y="5640430"/>
              <a:ext cx="70838" cy="70839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63" name="Placeholder text"/>
            <p:cNvSpPr/>
            <p:nvPr/>
          </p:nvSpPr>
          <p:spPr>
            <a:xfrm>
              <a:off x="9399705" y="6797210"/>
              <a:ext cx="1730174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464" name="Lorem Ipsum is simply standard dummy text"/>
            <p:cNvSpPr/>
            <p:nvPr/>
          </p:nvSpPr>
          <p:spPr>
            <a:xfrm>
              <a:off x="9394694" y="7111038"/>
              <a:ext cx="196603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standard dummy text</a:t>
              </a:r>
            </a:p>
          </p:txBody>
        </p:sp>
        <p:sp>
          <p:nvSpPr>
            <p:cNvPr id="466" name="Circle"/>
            <p:cNvSpPr/>
            <p:nvPr/>
          </p:nvSpPr>
          <p:spPr>
            <a:xfrm>
              <a:off x="9266332" y="6908737"/>
              <a:ext cx="70838" cy="70839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68" name="Harvey Ball Templates"/>
            <p:cNvSpPr txBox="1"/>
            <p:nvPr/>
          </p:nvSpPr>
          <p:spPr>
            <a:xfrm>
              <a:off x="3983502" y="2039316"/>
              <a:ext cx="5037796" cy="536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sp>
          <p:nvSpPr>
            <p:cNvPr id="469" name="5%"/>
            <p:cNvSpPr txBox="1"/>
            <p:nvPr/>
          </p:nvSpPr>
          <p:spPr>
            <a:xfrm>
              <a:off x="2247134" y="4177432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2E364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5%</a:t>
              </a:r>
            </a:p>
          </p:txBody>
        </p:sp>
        <p:sp>
          <p:nvSpPr>
            <p:cNvPr id="470" name="40%"/>
            <p:cNvSpPr txBox="1"/>
            <p:nvPr/>
          </p:nvSpPr>
          <p:spPr>
            <a:xfrm>
              <a:off x="4834722" y="4177432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2E364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40%</a:t>
              </a:r>
            </a:p>
          </p:txBody>
        </p:sp>
        <p:sp>
          <p:nvSpPr>
            <p:cNvPr id="471" name="70%"/>
            <p:cNvSpPr txBox="1"/>
            <p:nvPr/>
          </p:nvSpPr>
          <p:spPr>
            <a:xfrm>
              <a:off x="7422310" y="4177432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2E364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70%</a:t>
              </a:r>
            </a:p>
          </p:txBody>
        </p:sp>
        <p:sp>
          <p:nvSpPr>
            <p:cNvPr id="472" name="85%"/>
            <p:cNvSpPr txBox="1"/>
            <p:nvPr/>
          </p:nvSpPr>
          <p:spPr>
            <a:xfrm>
              <a:off x="10009899" y="4177432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2E364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85%</a:t>
              </a:r>
            </a:p>
          </p:txBody>
        </p:sp>
        <p:sp>
          <p:nvSpPr>
            <p:cNvPr id="473" name="Circle"/>
            <p:cNvSpPr/>
            <p:nvPr/>
          </p:nvSpPr>
          <p:spPr>
            <a:xfrm>
              <a:off x="7289982" y="3238145"/>
              <a:ext cx="812753" cy="81272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4" name="Shape"/>
            <p:cNvSpPr/>
            <p:nvPr/>
          </p:nvSpPr>
          <p:spPr>
            <a:xfrm>
              <a:off x="7304626" y="3238125"/>
              <a:ext cx="798115" cy="812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6" name="Circle"/>
            <p:cNvSpPr/>
            <p:nvPr/>
          </p:nvSpPr>
          <p:spPr>
            <a:xfrm>
              <a:off x="2114806" y="3238125"/>
              <a:ext cx="812759" cy="81275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7" name="Shape"/>
            <p:cNvSpPr/>
            <p:nvPr/>
          </p:nvSpPr>
          <p:spPr>
            <a:xfrm>
              <a:off x="2520034" y="3238363"/>
              <a:ext cx="112920" cy="404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9" name="Circle"/>
            <p:cNvSpPr/>
            <p:nvPr/>
          </p:nvSpPr>
          <p:spPr>
            <a:xfrm>
              <a:off x="9877570" y="3238124"/>
              <a:ext cx="812759" cy="81275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0" name="Shape"/>
            <p:cNvSpPr/>
            <p:nvPr/>
          </p:nvSpPr>
          <p:spPr>
            <a:xfrm>
              <a:off x="9877608" y="3238106"/>
              <a:ext cx="812700" cy="812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2" name="Circle"/>
            <p:cNvSpPr/>
            <p:nvPr/>
          </p:nvSpPr>
          <p:spPr>
            <a:xfrm>
              <a:off x="4702394" y="3238125"/>
              <a:ext cx="812754" cy="81275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3" name="Shape"/>
            <p:cNvSpPr/>
            <p:nvPr/>
          </p:nvSpPr>
          <p:spPr>
            <a:xfrm>
              <a:off x="5107603" y="3238143"/>
              <a:ext cx="407549" cy="72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5" name="Shape"/>
            <p:cNvSpPr/>
            <p:nvPr/>
          </p:nvSpPr>
          <p:spPr>
            <a:xfrm>
              <a:off x="5799933" y="3513134"/>
              <a:ext cx="1244463" cy="262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506" extrusionOk="0">
                  <a:moveTo>
                    <a:pt x="19299" y="0"/>
                  </a:moveTo>
                  <a:cubicBezTo>
                    <a:pt x="19207" y="0"/>
                    <a:pt x="19113" y="89"/>
                    <a:pt x="19028" y="277"/>
                  </a:cubicBezTo>
                  <a:cubicBezTo>
                    <a:pt x="18961" y="426"/>
                    <a:pt x="18901" y="635"/>
                    <a:pt x="18848" y="884"/>
                  </a:cubicBezTo>
                  <a:cubicBezTo>
                    <a:pt x="18796" y="1132"/>
                    <a:pt x="18752" y="1414"/>
                    <a:pt x="18720" y="1733"/>
                  </a:cubicBezTo>
                  <a:cubicBezTo>
                    <a:pt x="18641" y="2539"/>
                    <a:pt x="18641" y="3473"/>
                    <a:pt x="18720" y="4279"/>
                  </a:cubicBezTo>
                  <a:cubicBezTo>
                    <a:pt x="18772" y="4779"/>
                    <a:pt x="18891" y="5327"/>
                    <a:pt x="19087" y="6255"/>
                  </a:cubicBezTo>
                  <a:lnTo>
                    <a:pt x="19402" y="7745"/>
                  </a:lnTo>
                  <a:lnTo>
                    <a:pt x="3597" y="7745"/>
                  </a:lnTo>
                  <a:cubicBezTo>
                    <a:pt x="3320" y="7744"/>
                    <a:pt x="3155" y="7753"/>
                    <a:pt x="3044" y="7935"/>
                  </a:cubicBezTo>
                  <a:cubicBezTo>
                    <a:pt x="2867" y="8240"/>
                    <a:pt x="2728" y="8900"/>
                    <a:pt x="2663" y="9737"/>
                  </a:cubicBezTo>
                  <a:cubicBezTo>
                    <a:pt x="2638" y="10067"/>
                    <a:pt x="2623" y="10408"/>
                    <a:pt x="2623" y="10759"/>
                  </a:cubicBezTo>
                  <a:cubicBezTo>
                    <a:pt x="2623" y="11110"/>
                    <a:pt x="2638" y="11469"/>
                    <a:pt x="2663" y="11799"/>
                  </a:cubicBezTo>
                  <a:cubicBezTo>
                    <a:pt x="2728" y="12635"/>
                    <a:pt x="2867" y="13279"/>
                    <a:pt x="3044" y="13583"/>
                  </a:cubicBezTo>
                  <a:cubicBezTo>
                    <a:pt x="3155" y="13765"/>
                    <a:pt x="3320" y="13774"/>
                    <a:pt x="3597" y="13774"/>
                  </a:cubicBezTo>
                  <a:lnTo>
                    <a:pt x="19394" y="13774"/>
                  </a:lnTo>
                  <a:lnTo>
                    <a:pt x="19087" y="15229"/>
                  </a:lnTo>
                  <a:cubicBezTo>
                    <a:pt x="18891" y="16156"/>
                    <a:pt x="18771" y="16722"/>
                    <a:pt x="18720" y="17222"/>
                  </a:cubicBezTo>
                  <a:cubicBezTo>
                    <a:pt x="18641" y="18028"/>
                    <a:pt x="18641" y="18944"/>
                    <a:pt x="18720" y="19751"/>
                  </a:cubicBezTo>
                  <a:cubicBezTo>
                    <a:pt x="18752" y="20070"/>
                    <a:pt x="18796" y="20369"/>
                    <a:pt x="18848" y="20617"/>
                  </a:cubicBezTo>
                  <a:cubicBezTo>
                    <a:pt x="18901" y="20866"/>
                    <a:pt x="18961" y="21075"/>
                    <a:pt x="19028" y="21224"/>
                  </a:cubicBezTo>
                  <a:cubicBezTo>
                    <a:pt x="19198" y="21600"/>
                    <a:pt x="19396" y="21600"/>
                    <a:pt x="19566" y="21224"/>
                  </a:cubicBezTo>
                  <a:cubicBezTo>
                    <a:pt x="19672" y="20981"/>
                    <a:pt x="19792" y="20418"/>
                    <a:pt x="19988" y="19491"/>
                  </a:cubicBezTo>
                  <a:lnTo>
                    <a:pt x="21116" y="14138"/>
                  </a:lnTo>
                  <a:cubicBezTo>
                    <a:pt x="21312" y="13211"/>
                    <a:pt x="21431" y="12662"/>
                    <a:pt x="21482" y="12163"/>
                  </a:cubicBezTo>
                  <a:cubicBezTo>
                    <a:pt x="21526" y="11715"/>
                    <a:pt x="21538" y="11224"/>
                    <a:pt x="21533" y="10742"/>
                  </a:cubicBezTo>
                  <a:cubicBezTo>
                    <a:pt x="21538" y="10260"/>
                    <a:pt x="21526" y="9786"/>
                    <a:pt x="21482" y="9338"/>
                  </a:cubicBezTo>
                  <a:cubicBezTo>
                    <a:pt x="21431" y="8839"/>
                    <a:pt x="21312" y="8273"/>
                    <a:pt x="21116" y="7346"/>
                  </a:cubicBezTo>
                  <a:lnTo>
                    <a:pt x="19988" y="2010"/>
                  </a:lnTo>
                  <a:cubicBezTo>
                    <a:pt x="19792" y="1083"/>
                    <a:pt x="19672" y="520"/>
                    <a:pt x="19566" y="277"/>
                  </a:cubicBezTo>
                  <a:cubicBezTo>
                    <a:pt x="19481" y="89"/>
                    <a:pt x="19391" y="0"/>
                    <a:pt x="19299" y="0"/>
                  </a:cubicBezTo>
                  <a:close/>
                  <a:moveTo>
                    <a:pt x="638" y="7745"/>
                  </a:moveTo>
                  <a:cubicBezTo>
                    <a:pt x="474" y="7745"/>
                    <a:pt x="312" y="8038"/>
                    <a:pt x="187" y="8628"/>
                  </a:cubicBezTo>
                  <a:cubicBezTo>
                    <a:pt x="-62" y="9808"/>
                    <a:pt x="-62" y="11710"/>
                    <a:pt x="187" y="12890"/>
                  </a:cubicBezTo>
                  <a:cubicBezTo>
                    <a:pt x="437" y="14070"/>
                    <a:pt x="839" y="14070"/>
                    <a:pt x="1088" y="12890"/>
                  </a:cubicBezTo>
                  <a:cubicBezTo>
                    <a:pt x="1338" y="11710"/>
                    <a:pt x="1338" y="9808"/>
                    <a:pt x="1088" y="8628"/>
                  </a:cubicBezTo>
                  <a:cubicBezTo>
                    <a:pt x="964" y="8038"/>
                    <a:pt x="801" y="7745"/>
                    <a:pt x="638" y="7745"/>
                  </a:cubicBezTo>
                  <a:close/>
                </a:path>
              </a:pathLst>
            </a:cu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6" name="Shape"/>
            <p:cNvSpPr/>
            <p:nvPr/>
          </p:nvSpPr>
          <p:spPr>
            <a:xfrm>
              <a:off x="8367924" y="3513134"/>
              <a:ext cx="1244463" cy="262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506" extrusionOk="0">
                  <a:moveTo>
                    <a:pt x="19299" y="0"/>
                  </a:moveTo>
                  <a:cubicBezTo>
                    <a:pt x="19207" y="0"/>
                    <a:pt x="19113" y="89"/>
                    <a:pt x="19028" y="277"/>
                  </a:cubicBezTo>
                  <a:cubicBezTo>
                    <a:pt x="18961" y="426"/>
                    <a:pt x="18901" y="635"/>
                    <a:pt x="18848" y="884"/>
                  </a:cubicBezTo>
                  <a:cubicBezTo>
                    <a:pt x="18796" y="1132"/>
                    <a:pt x="18752" y="1414"/>
                    <a:pt x="18720" y="1733"/>
                  </a:cubicBezTo>
                  <a:cubicBezTo>
                    <a:pt x="18641" y="2539"/>
                    <a:pt x="18641" y="3473"/>
                    <a:pt x="18720" y="4279"/>
                  </a:cubicBezTo>
                  <a:cubicBezTo>
                    <a:pt x="18772" y="4779"/>
                    <a:pt x="18891" y="5327"/>
                    <a:pt x="19087" y="6255"/>
                  </a:cubicBezTo>
                  <a:lnTo>
                    <a:pt x="19402" y="7745"/>
                  </a:lnTo>
                  <a:lnTo>
                    <a:pt x="3597" y="7745"/>
                  </a:lnTo>
                  <a:cubicBezTo>
                    <a:pt x="3320" y="7744"/>
                    <a:pt x="3155" y="7753"/>
                    <a:pt x="3044" y="7935"/>
                  </a:cubicBezTo>
                  <a:cubicBezTo>
                    <a:pt x="2867" y="8240"/>
                    <a:pt x="2728" y="8900"/>
                    <a:pt x="2663" y="9737"/>
                  </a:cubicBezTo>
                  <a:cubicBezTo>
                    <a:pt x="2638" y="10067"/>
                    <a:pt x="2623" y="10408"/>
                    <a:pt x="2623" y="10759"/>
                  </a:cubicBezTo>
                  <a:cubicBezTo>
                    <a:pt x="2623" y="11110"/>
                    <a:pt x="2638" y="11469"/>
                    <a:pt x="2663" y="11799"/>
                  </a:cubicBezTo>
                  <a:cubicBezTo>
                    <a:pt x="2728" y="12635"/>
                    <a:pt x="2867" y="13279"/>
                    <a:pt x="3044" y="13583"/>
                  </a:cubicBezTo>
                  <a:cubicBezTo>
                    <a:pt x="3155" y="13765"/>
                    <a:pt x="3320" y="13774"/>
                    <a:pt x="3597" y="13774"/>
                  </a:cubicBezTo>
                  <a:lnTo>
                    <a:pt x="19394" y="13774"/>
                  </a:lnTo>
                  <a:lnTo>
                    <a:pt x="19087" y="15229"/>
                  </a:lnTo>
                  <a:cubicBezTo>
                    <a:pt x="18891" y="16156"/>
                    <a:pt x="18771" y="16722"/>
                    <a:pt x="18720" y="17222"/>
                  </a:cubicBezTo>
                  <a:cubicBezTo>
                    <a:pt x="18641" y="18028"/>
                    <a:pt x="18641" y="18944"/>
                    <a:pt x="18720" y="19751"/>
                  </a:cubicBezTo>
                  <a:cubicBezTo>
                    <a:pt x="18752" y="20070"/>
                    <a:pt x="18796" y="20369"/>
                    <a:pt x="18848" y="20617"/>
                  </a:cubicBezTo>
                  <a:cubicBezTo>
                    <a:pt x="18901" y="20866"/>
                    <a:pt x="18961" y="21075"/>
                    <a:pt x="19028" y="21224"/>
                  </a:cubicBezTo>
                  <a:cubicBezTo>
                    <a:pt x="19198" y="21600"/>
                    <a:pt x="19396" y="21600"/>
                    <a:pt x="19566" y="21224"/>
                  </a:cubicBezTo>
                  <a:cubicBezTo>
                    <a:pt x="19672" y="20981"/>
                    <a:pt x="19792" y="20418"/>
                    <a:pt x="19988" y="19491"/>
                  </a:cubicBezTo>
                  <a:lnTo>
                    <a:pt x="21116" y="14138"/>
                  </a:lnTo>
                  <a:cubicBezTo>
                    <a:pt x="21312" y="13211"/>
                    <a:pt x="21431" y="12662"/>
                    <a:pt x="21482" y="12163"/>
                  </a:cubicBezTo>
                  <a:cubicBezTo>
                    <a:pt x="21526" y="11715"/>
                    <a:pt x="21538" y="11224"/>
                    <a:pt x="21533" y="10742"/>
                  </a:cubicBezTo>
                  <a:cubicBezTo>
                    <a:pt x="21538" y="10260"/>
                    <a:pt x="21526" y="9786"/>
                    <a:pt x="21482" y="9338"/>
                  </a:cubicBezTo>
                  <a:cubicBezTo>
                    <a:pt x="21431" y="8839"/>
                    <a:pt x="21312" y="8273"/>
                    <a:pt x="21116" y="7346"/>
                  </a:cubicBezTo>
                  <a:lnTo>
                    <a:pt x="19988" y="2010"/>
                  </a:lnTo>
                  <a:cubicBezTo>
                    <a:pt x="19792" y="1083"/>
                    <a:pt x="19672" y="520"/>
                    <a:pt x="19566" y="277"/>
                  </a:cubicBezTo>
                  <a:cubicBezTo>
                    <a:pt x="19481" y="89"/>
                    <a:pt x="19391" y="0"/>
                    <a:pt x="19299" y="0"/>
                  </a:cubicBezTo>
                  <a:close/>
                  <a:moveTo>
                    <a:pt x="638" y="7745"/>
                  </a:moveTo>
                  <a:cubicBezTo>
                    <a:pt x="474" y="7745"/>
                    <a:pt x="312" y="8038"/>
                    <a:pt x="187" y="8628"/>
                  </a:cubicBezTo>
                  <a:cubicBezTo>
                    <a:pt x="-62" y="9808"/>
                    <a:pt x="-62" y="11710"/>
                    <a:pt x="187" y="12890"/>
                  </a:cubicBezTo>
                  <a:cubicBezTo>
                    <a:pt x="437" y="14070"/>
                    <a:pt x="839" y="14070"/>
                    <a:pt x="1088" y="12890"/>
                  </a:cubicBezTo>
                  <a:cubicBezTo>
                    <a:pt x="1338" y="11710"/>
                    <a:pt x="1338" y="9808"/>
                    <a:pt x="1088" y="8628"/>
                  </a:cubicBezTo>
                  <a:cubicBezTo>
                    <a:pt x="964" y="8038"/>
                    <a:pt x="801" y="7745"/>
                    <a:pt x="638" y="7745"/>
                  </a:cubicBezTo>
                  <a:close/>
                </a:path>
              </a:pathLst>
            </a:cu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7" name="Shape"/>
            <p:cNvSpPr/>
            <p:nvPr/>
          </p:nvSpPr>
          <p:spPr>
            <a:xfrm>
              <a:off x="3164209" y="3513134"/>
              <a:ext cx="1244463" cy="262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506" extrusionOk="0">
                  <a:moveTo>
                    <a:pt x="19299" y="0"/>
                  </a:moveTo>
                  <a:cubicBezTo>
                    <a:pt x="19207" y="0"/>
                    <a:pt x="19113" y="89"/>
                    <a:pt x="19028" y="277"/>
                  </a:cubicBezTo>
                  <a:cubicBezTo>
                    <a:pt x="18961" y="426"/>
                    <a:pt x="18901" y="635"/>
                    <a:pt x="18848" y="884"/>
                  </a:cubicBezTo>
                  <a:cubicBezTo>
                    <a:pt x="18796" y="1132"/>
                    <a:pt x="18752" y="1414"/>
                    <a:pt x="18720" y="1733"/>
                  </a:cubicBezTo>
                  <a:cubicBezTo>
                    <a:pt x="18641" y="2539"/>
                    <a:pt x="18641" y="3473"/>
                    <a:pt x="18720" y="4279"/>
                  </a:cubicBezTo>
                  <a:cubicBezTo>
                    <a:pt x="18772" y="4779"/>
                    <a:pt x="18891" y="5327"/>
                    <a:pt x="19087" y="6255"/>
                  </a:cubicBezTo>
                  <a:lnTo>
                    <a:pt x="19402" y="7745"/>
                  </a:lnTo>
                  <a:lnTo>
                    <a:pt x="3597" y="7745"/>
                  </a:lnTo>
                  <a:cubicBezTo>
                    <a:pt x="3320" y="7744"/>
                    <a:pt x="3155" y="7753"/>
                    <a:pt x="3044" y="7935"/>
                  </a:cubicBezTo>
                  <a:cubicBezTo>
                    <a:pt x="2867" y="8240"/>
                    <a:pt x="2728" y="8900"/>
                    <a:pt x="2663" y="9737"/>
                  </a:cubicBezTo>
                  <a:cubicBezTo>
                    <a:pt x="2638" y="10067"/>
                    <a:pt x="2623" y="10408"/>
                    <a:pt x="2623" y="10759"/>
                  </a:cubicBezTo>
                  <a:cubicBezTo>
                    <a:pt x="2623" y="11110"/>
                    <a:pt x="2638" y="11469"/>
                    <a:pt x="2663" y="11799"/>
                  </a:cubicBezTo>
                  <a:cubicBezTo>
                    <a:pt x="2728" y="12635"/>
                    <a:pt x="2867" y="13279"/>
                    <a:pt x="3044" y="13583"/>
                  </a:cubicBezTo>
                  <a:cubicBezTo>
                    <a:pt x="3155" y="13765"/>
                    <a:pt x="3320" y="13774"/>
                    <a:pt x="3597" y="13774"/>
                  </a:cubicBezTo>
                  <a:lnTo>
                    <a:pt x="19394" y="13774"/>
                  </a:lnTo>
                  <a:lnTo>
                    <a:pt x="19087" y="15229"/>
                  </a:lnTo>
                  <a:cubicBezTo>
                    <a:pt x="18891" y="16156"/>
                    <a:pt x="18771" y="16722"/>
                    <a:pt x="18720" y="17222"/>
                  </a:cubicBezTo>
                  <a:cubicBezTo>
                    <a:pt x="18641" y="18028"/>
                    <a:pt x="18641" y="18944"/>
                    <a:pt x="18720" y="19751"/>
                  </a:cubicBezTo>
                  <a:cubicBezTo>
                    <a:pt x="18752" y="20070"/>
                    <a:pt x="18796" y="20369"/>
                    <a:pt x="18848" y="20617"/>
                  </a:cubicBezTo>
                  <a:cubicBezTo>
                    <a:pt x="18901" y="20866"/>
                    <a:pt x="18961" y="21075"/>
                    <a:pt x="19028" y="21224"/>
                  </a:cubicBezTo>
                  <a:cubicBezTo>
                    <a:pt x="19198" y="21600"/>
                    <a:pt x="19396" y="21600"/>
                    <a:pt x="19566" y="21224"/>
                  </a:cubicBezTo>
                  <a:cubicBezTo>
                    <a:pt x="19672" y="20981"/>
                    <a:pt x="19792" y="20418"/>
                    <a:pt x="19988" y="19491"/>
                  </a:cubicBezTo>
                  <a:lnTo>
                    <a:pt x="21116" y="14138"/>
                  </a:lnTo>
                  <a:cubicBezTo>
                    <a:pt x="21312" y="13211"/>
                    <a:pt x="21431" y="12662"/>
                    <a:pt x="21482" y="12163"/>
                  </a:cubicBezTo>
                  <a:cubicBezTo>
                    <a:pt x="21526" y="11715"/>
                    <a:pt x="21538" y="11224"/>
                    <a:pt x="21533" y="10742"/>
                  </a:cubicBezTo>
                  <a:cubicBezTo>
                    <a:pt x="21538" y="10260"/>
                    <a:pt x="21526" y="9786"/>
                    <a:pt x="21482" y="9338"/>
                  </a:cubicBezTo>
                  <a:cubicBezTo>
                    <a:pt x="21431" y="8839"/>
                    <a:pt x="21312" y="8273"/>
                    <a:pt x="21116" y="7346"/>
                  </a:cubicBezTo>
                  <a:lnTo>
                    <a:pt x="19988" y="2010"/>
                  </a:lnTo>
                  <a:cubicBezTo>
                    <a:pt x="19792" y="1083"/>
                    <a:pt x="19672" y="520"/>
                    <a:pt x="19566" y="277"/>
                  </a:cubicBezTo>
                  <a:cubicBezTo>
                    <a:pt x="19481" y="89"/>
                    <a:pt x="19391" y="0"/>
                    <a:pt x="19299" y="0"/>
                  </a:cubicBezTo>
                  <a:close/>
                  <a:moveTo>
                    <a:pt x="638" y="7745"/>
                  </a:moveTo>
                  <a:cubicBezTo>
                    <a:pt x="474" y="7745"/>
                    <a:pt x="312" y="8038"/>
                    <a:pt x="187" y="8628"/>
                  </a:cubicBezTo>
                  <a:cubicBezTo>
                    <a:pt x="-62" y="9808"/>
                    <a:pt x="-62" y="11710"/>
                    <a:pt x="187" y="12890"/>
                  </a:cubicBezTo>
                  <a:cubicBezTo>
                    <a:pt x="437" y="14070"/>
                    <a:pt x="839" y="14070"/>
                    <a:pt x="1088" y="12890"/>
                  </a:cubicBezTo>
                  <a:cubicBezTo>
                    <a:pt x="1338" y="11710"/>
                    <a:pt x="1338" y="9808"/>
                    <a:pt x="1088" y="8628"/>
                  </a:cubicBezTo>
                  <a:cubicBezTo>
                    <a:pt x="964" y="8038"/>
                    <a:pt x="801" y="7745"/>
                    <a:pt x="638" y="7745"/>
                  </a:cubicBezTo>
                  <a:close/>
                </a:path>
              </a:pathLst>
            </a:cu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490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488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489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92</Words>
  <Application>Microsoft Office PowerPoint</Application>
  <PresentationFormat>Произвольный</PresentationFormat>
  <Paragraphs>23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2020-10-06T10:04:14Z</dcterms:modified>
</cp:coreProperties>
</file>