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62" r:id="rId2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514" autoAdjust="0"/>
    <p:restoredTop sz="94660"/>
  </p:normalViewPr>
  <p:slideViewPr>
    <p:cSldViewPr snapToGrid="0" showGuides="1">
      <p:cViewPr varScale="1">
        <p:scale>
          <a:sx n="39" d="100"/>
          <a:sy n="39" d="100"/>
        </p:scale>
        <p:origin x="138" y="6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7" name="Shape 2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195321490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Заголовок и под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xfrm>
            <a:off x="1778000" y="2298700"/>
            <a:ext cx="20828000" cy="46482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778000" y="7073900"/>
            <a:ext cx="20828000" cy="1587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689100" y="355600"/>
            <a:ext cx="21005800" cy="2286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1689100" y="3149600"/>
            <a:ext cx="21005800" cy="9296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959031" y="13081000"/>
            <a:ext cx="453238" cy="461059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ransition spd="med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63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127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190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254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317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381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444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508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571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HiSlide.io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1644199" y="1024628"/>
            <a:ext cx="21576456" cy="10930263"/>
            <a:chOff x="1644199" y="1024628"/>
            <a:chExt cx="21576456" cy="10930263"/>
          </a:xfrm>
        </p:grpSpPr>
        <p:grpSp>
          <p:nvGrpSpPr>
            <p:cNvPr id="429" name="Group"/>
            <p:cNvGrpSpPr/>
            <p:nvPr/>
          </p:nvGrpSpPr>
          <p:grpSpPr>
            <a:xfrm>
              <a:off x="19976585" y="1024628"/>
              <a:ext cx="3244070" cy="682285"/>
              <a:chOff x="0" y="0"/>
              <a:chExt cx="3244069" cy="682283"/>
            </a:xfrm>
          </p:grpSpPr>
          <p:sp>
            <p:nvSpPr>
              <p:cNvPr id="427" name="Template by HiSlide.io"/>
              <p:cNvSpPr txBox="1"/>
              <p:nvPr/>
            </p:nvSpPr>
            <p:spPr>
              <a:xfrm>
                <a:off x="178883" y="0"/>
                <a:ext cx="3065187" cy="45720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/>
              <a:p>
                <a:pPr algn="r">
                  <a:defRPr sz="2300" b="0">
                    <a:solidFill>
                      <a:srgbClr val="4B97ED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pPr>
                <a:r>
                  <a:rPr dirty="0">
                    <a:solidFill>
                      <a:schemeClr val="accent3"/>
                    </a:solidFill>
                    <a:latin typeface="Barlow Medium"/>
                    <a:ea typeface="Barlow Medium"/>
                    <a:cs typeface="Barlow Medium"/>
                    <a:sym typeface="Barlow Medium"/>
                  </a:rPr>
                  <a:t>Template by</a:t>
                </a:r>
                <a:r>
                  <a:rPr dirty="0">
                    <a:solidFill>
                      <a:schemeClr val="accent3"/>
                    </a:solidFill>
                  </a:rPr>
                  <a:t> </a:t>
                </a:r>
                <a:r>
                  <a:rPr dirty="0">
                    <a:solidFill>
                      <a:schemeClr val="accent3"/>
                    </a:solidFill>
                    <a:hlinkClick r:id="rId2"/>
                  </a:rPr>
                  <a:t>HiSlide.io</a:t>
                </a:r>
              </a:p>
            </p:txBody>
          </p:sp>
          <p:sp>
            <p:nvSpPr>
              <p:cNvPr id="428" name="PowerPoint - Keynote - Google Slides"/>
              <p:cNvSpPr txBox="1"/>
              <p:nvPr/>
            </p:nvSpPr>
            <p:spPr>
              <a:xfrm>
                <a:off x="0" y="415583"/>
                <a:ext cx="3219755" cy="26670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/>
              <a:p>
                <a:pPr algn="r">
                  <a:defRPr sz="1100" b="0" cap="all">
                    <a:solidFill>
                      <a:srgbClr val="8C8F9A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pPr>
                <a:r>
                  <a:t>PowerPoint </a:t>
                </a:r>
                <a:r>
                  <a:rPr>
                    <a:solidFill>
                      <a:srgbClr val="ADB2C0"/>
                    </a:solidFill>
                  </a:rPr>
                  <a:t>- </a:t>
                </a:r>
                <a:r>
                  <a:t>Keynote </a:t>
                </a:r>
                <a:r>
                  <a:rPr>
                    <a:solidFill>
                      <a:srgbClr val="ADB2C0"/>
                    </a:solidFill>
                  </a:rPr>
                  <a:t>- </a:t>
                </a:r>
                <a:r>
                  <a:t>Google Slides</a:t>
                </a:r>
              </a:p>
            </p:txBody>
          </p:sp>
        </p:grpSp>
        <p:sp>
          <p:nvSpPr>
            <p:cNvPr id="430" name="Rounded Rectangle"/>
            <p:cNvSpPr/>
            <p:nvPr/>
          </p:nvSpPr>
          <p:spPr>
            <a:xfrm>
              <a:off x="1644199" y="6893597"/>
              <a:ext cx="21095602" cy="5061294"/>
            </a:xfrm>
            <a:prstGeom prst="roundRect">
              <a:avLst>
                <a:gd name="adj" fmla="val 2684"/>
              </a:avLst>
            </a:prstGeom>
            <a:solidFill>
              <a:schemeClr val="bg2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grpSp>
          <p:nvGrpSpPr>
            <p:cNvPr id="475" name="Group"/>
            <p:cNvGrpSpPr/>
            <p:nvPr/>
          </p:nvGrpSpPr>
          <p:grpSpPr>
            <a:xfrm>
              <a:off x="3082640" y="7771130"/>
              <a:ext cx="17876371" cy="3314664"/>
              <a:chOff x="0" y="-1"/>
              <a:chExt cx="17876369" cy="3314661"/>
            </a:xfrm>
          </p:grpSpPr>
          <p:grpSp>
            <p:nvGrpSpPr>
              <p:cNvPr id="441" name="Group"/>
              <p:cNvGrpSpPr/>
              <p:nvPr/>
            </p:nvGrpSpPr>
            <p:grpSpPr>
              <a:xfrm>
                <a:off x="0" y="0"/>
                <a:ext cx="3566156" cy="3314660"/>
                <a:chOff x="0" y="0"/>
                <a:chExt cx="3566155" cy="3314659"/>
              </a:xfrm>
            </p:grpSpPr>
            <p:grpSp>
              <p:nvGrpSpPr>
                <p:cNvPr id="435" name="Group"/>
                <p:cNvGrpSpPr/>
                <p:nvPr/>
              </p:nvGrpSpPr>
              <p:grpSpPr>
                <a:xfrm>
                  <a:off x="0" y="0"/>
                  <a:ext cx="3566155" cy="1460459"/>
                  <a:chOff x="0" y="0"/>
                  <a:chExt cx="3566154" cy="1460456"/>
                </a:xfrm>
              </p:grpSpPr>
              <p:grpSp>
                <p:nvGrpSpPr>
                  <p:cNvPr id="433" name="Group"/>
                  <p:cNvGrpSpPr/>
                  <p:nvPr/>
                </p:nvGrpSpPr>
                <p:grpSpPr>
                  <a:xfrm>
                    <a:off x="240680" y="0"/>
                    <a:ext cx="3325474" cy="1460456"/>
                    <a:chOff x="1" y="0"/>
                    <a:chExt cx="3325473" cy="1460453"/>
                  </a:xfrm>
                </p:grpSpPr>
                <p:sp>
                  <p:nvSpPr>
                    <p:cNvPr id="431" name="Placeholder text"/>
                    <p:cNvSpPr/>
                    <p:nvPr/>
                  </p:nvSpPr>
                  <p:spPr>
                    <a:xfrm>
                      <a:off x="9397" y="0"/>
                      <a:ext cx="2883236" cy="533476"/>
                    </a:xfrm>
                    <a:custGeom>
                      <a:avLst/>
                      <a:gdLst/>
                      <a:ahLst/>
                      <a:cxnLst>
                        <a:cxn ang="0">
                          <a:pos x="wd2" y="hd2"/>
                        </a:cxn>
                        <a:cxn ang="5400000">
                          <a:pos x="wd2" y="hd2"/>
                        </a:cxn>
                        <a:cxn ang="10800000">
                          <a:pos x="wd2" y="hd2"/>
                        </a:cxn>
                        <a:cxn ang="16200000">
                          <a:pos x="wd2" y="hd2"/>
                        </a:cxn>
                      </a:cxnLst>
                      <a:rect l="0" t="0" r="r" b="b"/>
                      <a:pathLst>
                        <a:path w="21600" extrusionOk="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12700" cap="flat">
                      <a:noFill/>
                      <a:miter lim="400000"/>
                    </a:ln>
                    <a:effectLst/>
                    <a:extLst>
                      <a:ext uri="{C572A759-6A51-4108-AA02-DFA0A04FC94B}">
      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      </a:ext>
                    </a:extLst>
                  </p:spPr>
                  <p:txBody>
                    <a:bodyPr wrap="square" lIns="50800" tIns="50800" rIns="50800" bIns="50800" numCol="1" anchor="t">
                      <a:spAutoFit/>
                    </a:bodyPr>
                    <a:lstStyle>
                      <a:lvl1pPr algn="l">
                        <a:defRPr sz="2800" b="0">
                          <a:solidFill>
                            <a:srgbClr val="2D3640"/>
                          </a:solidFill>
                          <a:latin typeface="Barlow SemiBold"/>
                          <a:ea typeface="Barlow SemiBold"/>
                          <a:cs typeface="Barlow SemiBold"/>
                          <a:sym typeface="Barlow SemiBold"/>
                        </a:defRPr>
                      </a:lvl1pPr>
                    </a:lstStyle>
                    <a:p>
                      <a:r>
                        <a:rPr dirty="0"/>
                        <a:t>Placeholder text</a:t>
                      </a:r>
                    </a:p>
                  </p:txBody>
                </p:sp>
                <p:sp>
                  <p:nvSpPr>
                    <p:cNvPr id="432" name="Lorem Ipsum is simply standard dummy text"/>
                    <p:cNvSpPr/>
                    <p:nvPr/>
                  </p:nvSpPr>
                  <p:spPr>
                    <a:xfrm>
                      <a:off x="1" y="588423"/>
                      <a:ext cx="3325473" cy="872030"/>
                    </a:xfrm>
                    <a:custGeom>
                      <a:avLst/>
                      <a:gdLst/>
                      <a:ahLst/>
                      <a:cxnLst>
                        <a:cxn ang="0">
                          <a:pos x="wd2" y="hd2"/>
                        </a:cxn>
                        <a:cxn ang="5400000">
                          <a:pos x="wd2" y="hd2"/>
                        </a:cxn>
                        <a:cxn ang="10800000">
                          <a:pos x="wd2" y="hd2"/>
                        </a:cxn>
                        <a:cxn ang="16200000">
                          <a:pos x="wd2" y="hd2"/>
                        </a:cxn>
                      </a:cxnLst>
                      <a:rect l="0" t="0" r="r" b="b"/>
                      <a:pathLst>
                        <a:path w="21600" extrusionOk="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12700" cap="flat">
                      <a:noFill/>
                      <a:miter lim="400000"/>
                    </a:ln>
                    <a:effectLst/>
                    <a:extLst>
                      <a:ext uri="{C572A759-6A51-4108-AA02-DFA0A04FC94B}">
      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      </a:ext>
                    </a:extLst>
                  </p:spPr>
                  <p:txBody>
                    <a:bodyPr wrap="square" lIns="50800" tIns="50800" rIns="50800" bIns="50800" numCol="1" anchor="t">
                      <a:spAutoFit/>
                    </a:bodyPr>
                    <a:lstStyle>
                      <a:lvl1pPr algn="l">
                        <a:defRPr sz="2500" b="0">
                          <a:solidFill>
                            <a:srgbClr val="8C8F98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defRPr>
                      </a:lvl1pPr>
                    </a:lstStyle>
                    <a:p>
                      <a:r>
                        <a:rPr dirty="0"/>
                        <a:t>Lorem Ipsum is simply standard dummy text</a:t>
                      </a:r>
                    </a:p>
                  </p:txBody>
                </p:sp>
              </p:grpSp>
              <p:sp>
                <p:nvSpPr>
                  <p:cNvPr id="434" name="Circle"/>
                  <p:cNvSpPr/>
                  <p:nvPr/>
                </p:nvSpPr>
                <p:spPr>
                  <a:xfrm>
                    <a:off x="0" y="209113"/>
                    <a:ext cx="132821" cy="132822"/>
                  </a:xfrm>
                  <a:prstGeom prst="ellipse">
                    <a:avLst/>
                  </a:prstGeom>
                  <a:solidFill>
                    <a:schemeClr val="accent1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0" tIns="0" rIns="0" bIns="0" numCol="1" anchor="ctr">
                    <a:noAutofit/>
                  </a:bodyPr>
                  <a:lstStyle/>
                  <a:p>
                    <a:pPr>
                      <a:defRPr sz="3200" b="0">
                        <a:solidFill>
                          <a:srgbClr val="FFFFFF"/>
                        </a:solidFill>
                        <a:latin typeface="+mn-lt"/>
                        <a:ea typeface="+mn-ea"/>
                        <a:cs typeface="+mn-cs"/>
                        <a:sym typeface="Helvetica Neue Medium"/>
                      </a:defRPr>
                    </a:pPr>
                    <a:endParaRPr/>
                  </a:p>
                </p:txBody>
              </p:sp>
            </p:grpSp>
            <p:grpSp>
              <p:nvGrpSpPr>
                <p:cNvPr id="440" name="Group"/>
                <p:cNvGrpSpPr/>
                <p:nvPr/>
              </p:nvGrpSpPr>
              <p:grpSpPr>
                <a:xfrm>
                  <a:off x="0" y="1854200"/>
                  <a:ext cx="3566155" cy="1460459"/>
                  <a:chOff x="0" y="0"/>
                  <a:chExt cx="3566154" cy="1460456"/>
                </a:xfrm>
              </p:grpSpPr>
              <p:grpSp>
                <p:nvGrpSpPr>
                  <p:cNvPr id="438" name="Group"/>
                  <p:cNvGrpSpPr/>
                  <p:nvPr/>
                </p:nvGrpSpPr>
                <p:grpSpPr>
                  <a:xfrm>
                    <a:off x="240680" y="0"/>
                    <a:ext cx="3325474" cy="1460456"/>
                    <a:chOff x="1" y="0"/>
                    <a:chExt cx="3325473" cy="1460453"/>
                  </a:xfrm>
                </p:grpSpPr>
                <p:sp>
                  <p:nvSpPr>
                    <p:cNvPr id="436" name="Placeholder text"/>
                    <p:cNvSpPr/>
                    <p:nvPr/>
                  </p:nvSpPr>
                  <p:spPr>
                    <a:xfrm>
                      <a:off x="9396" y="0"/>
                      <a:ext cx="2883237" cy="533475"/>
                    </a:xfrm>
                    <a:custGeom>
                      <a:avLst/>
                      <a:gdLst/>
                      <a:ahLst/>
                      <a:cxnLst>
                        <a:cxn ang="0">
                          <a:pos x="wd2" y="hd2"/>
                        </a:cxn>
                        <a:cxn ang="5400000">
                          <a:pos x="wd2" y="hd2"/>
                        </a:cxn>
                        <a:cxn ang="10800000">
                          <a:pos x="wd2" y="hd2"/>
                        </a:cxn>
                        <a:cxn ang="16200000">
                          <a:pos x="wd2" y="hd2"/>
                        </a:cxn>
                      </a:cxnLst>
                      <a:rect l="0" t="0" r="r" b="b"/>
                      <a:pathLst>
                        <a:path w="21600" extrusionOk="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12700" cap="flat">
                      <a:noFill/>
                      <a:miter lim="400000"/>
                    </a:ln>
                    <a:effectLst/>
                    <a:extLst>
                      <a:ext uri="{C572A759-6A51-4108-AA02-DFA0A04FC94B}">
      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      </a:ext>
                    </a:extLst>
                  </p:spPr>
                  <p:txBody>
                    <a:bodyPr wrap="square" lIns="50800" tIns="50800" rIns="50800" bIns="50800" numCol="1" anchor="t">
                      <a:spAutoFit/>
                    </a:bodyPr>
                    <a:lstStyle>
                      <a:lvl1pPr algn="l">
                        <a:defRPr sz="2800" b="0">
                          <a:solidFill>
                            <a:srgbClr val="2D3640"/>
                          </a:solidFill>
                          <a:latin typeface="Barlow SemiBold"/>
                          <a:ea typeface="Barlow SemiBold"/>
                          <a:cs typeface="Barlow SemiBold"/>
                          <a:sym typeface="Barlow SemiBold"/>
                        </a:defRPr>
                      </a:lvl1pPr>
                    </a:lstStyle>
                    <a:p>
                      <a:r>
                        <a:rPr dirty="0"/>
                        <a:t>Placeholder text</a:t>
                      </a:r>
                    </a:p>
                  </p:txBody>
                </p:sp>
                <p:sp>
                  <p:nvSpPr>
                    <p:cNvPr id="437" name="Lorem Ipsum is simply standard dummy text"/>
                    <p:cNvSpPr/>
                    <p:nvPr/>
                  </p:nvSpPr>
                  <p:spPr>
                    <a:xfrm>
                      <a:off x="1" y="588423"/>
                      <a:ext cx="3325473" cy="872030"/>
                    </a:xfrm>
                    <a:custGeom>
                      <a:avLst/>
                      <a:gdLst/>
                      <a:ahLst/>
                      <a:cxnLst>
                        <a:cxn ang="0">
                          <a:pos x="wd2" y="hd2"/>
                        </a:cxn>
                        <a:cxn ang="5400000">
                          <a:pos x="wd2" y="hd2"/>
                        </a:cxn>
                        <a:cxn ang="10800000">
                          <a:pos x="wd2" y="hd2"/>
                        </a:cxn>
                        <a:cxn ang="16200000">
                          <a:pos x="wd2" y="hd2"/>
                        </a:cxn>
                      </a:cxnLst>
                      <a:rect l="0" t="0" r="r" b="b"/>
                      <a:pathLst>
                        <a:path w="21600" extrusionOk="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12700" cap="flat">
                      <a:noFill/>
                      <a:miter lim="400000"/>
                    </a:ln>
                    <a:effectLst/>
                    <a:extLst>
                      <a:ext uri="{C572A759-6A51-4108-AA02-DFA0A04FC94B}">
      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      </a:ext>
                    </a:extLst>
                  </p:spPr>
                  <p:txBody>
                    <a:bodyPr wrap="square" lIns="50800" tIns="50800" rIns="50800" bIns="50800" numCol="1" anchor="t">
                      <a:spAutoFit/>
                    </a:bodyPr>
                    <a:lstStyle>
                      <a:lvl1pPr algn="l">
                        <a:defRPr sz="2500" b="0">
                          <a:solidFill>
                            <a:srgbClr val="8C8F98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defRPr>
                      </a:lvl1pPr>
                    </a:lstStyle>
                    <a:p>
                      <a:r>
                        <a:rPr dirty="0"/>
                        <a:t>Lorem Ipsum is simply standard dummy text</a:t>
                      </a:r>
                    </a:p>
                  </p:txBody>
                </p:sp>
              </p:grpSp>
              <p:sp>
                <p:nvSpPr>
                  <p:cNvPr id="439" name="Circle"/>
                  <p:cNvSpPr/>
                  <p:nvPr/>
                </p:nvSpPr>
                <p:spPr>
                  <a:xfrm>
                    <a:off x="0" y="209113"/>
                    <a:ext cx="132821" cy="132822"/>
                  </a:xfrm>
                  <a:prstGeom prst="ellipse">
                    <a:avLst/>
                  </a:prstGeom>
                  <a:solidFill>
                    <a:schemeClr val="accent1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0" tIns="0" rIns="0" bIns="0" numCol="1" anchor="ctr">
                    <a:noAutofit/>
                  </a:bodyPr>
                  <a:lstStyle/>
                  <a:p>
                    <a:pPr>
                      <a:defRPr sz="3200" b="0">
                        <a:solidFill>
                          <a:srgbClr val="FFFFFF"/>
                        </a:solidFill>
                        <a:latin typeface="+mn-lt"/>
                        <a:ea typeface="+mn-ea"/>
                        <a:cs typeface="+mn-cs"/>
                        <a:sym typeface="Helvetica Neue Medium"/>
                      </a:defRPr>
                    </a:pPr>
                    <a:endParaRPr/>
                  </a:p>
                </p:txBody>
              </p:sp>
            </p:grpSp>
          </p:grpSp>
          <p:grpSp>
            <p:nvGrpSpPr>
              <p:cNvPr id="452" name="Group"/>
              <p:cNvGrpSpPr/>
              <p:nvPr/>
            </p:nvGrpSpPr>
            <p:grpSpPr>
              <a:xfrm>
                <a:off x="4763911" y="-1"/>
                <a:ext cx="3751890" cy="3314661"/>
                <a:chOff x="0" y="-1"/>
                <a:chExt cx="3751889" cy="3314660"/>
              </a:xfrm>
            </p:grpSpPr>
            <p:grpSp>
              <p:nvGrpSpPr>
                <p:cNvPr id="446" name="Group"/>
                <p:cNvGrpSpPr/>
                <p:nvPr/>
              </p:nvGrpSpPr>
              <p:grpSpPr>
                <a:xfrm>
                  <a:off x="0" y="-1"/>
                  <a:ext cx="3566153" cy="1460460"/>
                  <a:chOff x="0" y="-1"/>
                  <a:chExt cx="3566152" cy="1460457"/>
                </a:xfrm>
              </p:grpSpPr>
              <p:grpSp>
                <p:nvGrpSpPr>
                  <p:cNvPr id="444" name="Group"/>
                  <p:cNvGrpSpPr/>
                  <p:nvPr/>
                </p:nvGrpSpPr>
                <p:grpSpPr>
                  <a:xfrm>
                    <a:off x="240680" y="-1"/>
                    <a:ext cx="3325472" cy="1460457"/>
                    <a:chOff x="1" y="-1"/>
                    <a:chExt cx="3325471" cy="1460454"/>
                  </a:xfrm>
                </p:grpSpPr>
                <p:sp>
                  <p:nvSpPr>
                    <p:cNvPr id="442" name="Placeholder text"/>
                    <p:cNvSpPr/>
                    <p:nvPr/>
                  </p:nvSpPr>
                  <p:spPr>
                    <a:xfrm>
                      <a:off x="9397" y="-1"/>
                      <a:ext cx="2993994" cy="533476"/>
                    </a:xfrm>
                    <a:custGeom>
                      <a:avLst/>
                      <a:gdLst/>
                      <a:ahLst/>
                      <a:cxnLst>
                        <a:cxn ang="0">
                          <a:pos x="wd2" y="hd2"/>
                        </a:cxn>
                        <a:cxn ang="5400000">
                          <a:pos x="wd2" y="hd2"/>
                        </a:cxn>
                        <a:cxn ang="10800000">
                          <a:pos x="wd2" y="hd2"/>
                        </a:cxn>
                        <a:cxn ang="16200000">
                          <a:pos x="wd2" y="hd2"/>
                        </a:cxn>
                      </a:cxnLst>
                      <a:rect l="0" t="0" r="r" b="b"/>
                      <a:pathLst>
                        <a:path w="21600" extrusionOk="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12700" cap="flat">
                      <a:noFill/>
                      <a:miter lim="400000"/>
                    </a:ln>
                    <a:effectLst/>
                    <a:extLst>
                      <a:ext uri="{C572A759-6A51-4108-AA02-DFA0A04FC94B}">
      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      </a:ext>
                    </a:extLst>
                  </p:spPr>
                  <p:txBody>
                    <a:bodyPr wrap="square" lIns="50800" tIns="50800" rIns="50800" bIns="50800" numCol="1" anchor="t">
                      <a:spAutoFit/>
                    </a:bodyPr>
                    <a:lstStyle>
                      <a:lvl1pPr algn="l">
                        <a:defRPr sz="2800" b="0">
                          <a:solidFill>
                            <a:srgbClr val="2D3640"/>
                          </a:solidFill>
                          <a:latin typeface="Barlow SemiBold"/>
                          <a:ea typeface="Barlow SemiBold"/>
                          <a:cs typeface="Barlow SemiBold"/>
                          <a:sym typeface="Barlow SemiBold"/>
                        </a:defRPr>
                      </a:lvl1pPr>
                    </a:lstStyle>
                    <a:p>
                      <a:r>
                        <a:rPr dirty="0"/>
                        <a:t>Placeholder text</a:t>
                      </a:r>
                    </a:p>
                  </p:txBody>
                </p:sp>
                <p:sp>
                  <p:nvSpPr>
                    <p:cNvPr id="443" name="Lorem Ipsum is simply standard dummy text"/>
                    <p:cNvSpPr/>
                    <p:nvPr/>
                  </p:nvSpPr>
                  <p:spPr>
                    <a:xfrm>
                      <a:off x="1" y="588423"/>
                      <a:ext cx="3325471" cy="872030"/>
                    </a:xfrm>
                    <a:custGeom>
                      <a:avLst/>
                      <a:gdLst/>
                      <a:ahLst/>
                      <a:cxnLst>
                        <a:cxn ang="0">
                          <a:pos x="wd2" y="hd2"/>
                        </a:cxn>
                        <a:cxn ang="5400000">
                          <a:pos x="wd2" y="hd2"/>
                        </a:cxn>
                        <a:cxn ang="10800000">
                          <a:pos x="wd2" y="hd2"/>
                        </a:cxn>
                        <a:cxn ang="16200000">
                          <a:pos x="wd2" y="hd2"/>
                        </a:cxn>
                      </a:cxnLst>
                      <a:rect l="0" t="0" r="r" b="b"/>
                      <a:pathLst>
                        <a:path w="21600" extrusionOk="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12700" cap="flat">
                      <a:noFill/>
                      <a:miter lim="400000"/>
                    </a:ln>
                    <a:effectLst/>
                    <a:extLst>
                      <a:ext uri="{C572A759-6A51-4108-AA02-DFA0A04FC94B}">
      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      </a:ext>
                    </a:extLst>
                  </p:spPr>
                  <p:txBody>
                    <a:bodyPr wrap="square" lIns="50800" tIns="50800" rIns="50800" bIns="50800" numCol="1" anchor="t">
                      <a:spAutoFit/>
                    </a:bodyPr>
                    <a:lstStyle>
                      <a:lvl1pPr algn="l">
                        <a:defRPr sz="2500" b="0">
                          <a:solidFill>
                            <a:srgbClr val="8C8F98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defRPr>
                      </a:lvl1pPr>
                    </a:lstStyle>
                    <a:p>
                      <a:r>
                        <a:rPr dirty="0"/>
                        <a:t>Lorem Ipsum is simply standard dummy text</a:t>
                      </a:r>
                    </a:p>
                  </p:txBody>
                </p:sp>
              </p:grpSp>
              <p:sp>
                <p:nvSpPr>
                  <p:cNvPr id="445" name="Circle"/>
                  <p:cNvSpPr/>
                  <p:nvPr/>
                </p:nvSpPr>
                <p:spPr>
                  <a:xfrm>
                    <a:off x="0" y="209113"/>
                    <a:ext cx="132821" cy="132822"/>
                  </a:xfrm>
                  <a:prstGeom prst="ellipse">
                    <a:avLst/>
                  </a:prstGeom>
                  <a:solidFill>
                    <a:schemeClr val="accent2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0" tIns="0" rIns="0" bIns="0" numCol="1" anchor="ctr">
                    <a:noAutofit/>
                  </a:bodyPr>
                  <a:lstStyle/>
                  <a:p>
                    <a:pPr>
                      <a:defRPr sz="3200" b="0">
                        <a:solidFill>
                          <a:srgbClr val="FFFFFF"/>
                        </a:solidFill>
                        <a:latin typeface="+mn-lt"/>
                        <a:ea typeface="+mn-ea"/>
                        <a:cs typeface="+mn-cs"/>
                        <a:sym typeface="Helvetica Neue Medium"/>
                      </a:defRPr>
                    </a:pPr>
                    <a:endParaRPr/>
                  </a:p>
                </p:txBody>
              </p:sp>
            </p:grpSp>
            <p:grpSp>
              <p:nvGrpSpPr>
                <p:cNvPr id="451" name="Group"/>
                <p:cNvGrpSpPr/>
                <p:nvPr/>
              </p:nvGrpSpPr>
              <p:grpSpPr>
                <a:xfrm>
                  <a:off x="0" y="1854199"/>
                  <a:ext cx="3751889" cy="1460460"/>
                  <a:chOff x="0" y="-1"/>
                  <a:chExt cx="3751888" cy="1460457"/>
                </a:xfrm>
              </p:grpSpPr>
              <p:grpSp>
                <p:nvGrpSpPr>
                  <p:cNvPr id="449" name="Group"/>
                  <p:cNvGrpSpPr/>
                  <p:nvPr/>
                </p:nvGrpSpPr>
                <p:grpSpPr>
                  <a:xfrm>
                    <a:off x="240679" y="-1"/>
                    <a:ext cx="3511209" cy="1460457"/>
                    <a:chOff x="0" y="-1"/>
                    <a:chExt cx="3511208" cy="1460454"/>
                  </a:xfrm>
                </p:grpSpPr>
                <p:sp>
                  <p:nvSpPr>
                    <p:cNvPr id="447" name="Placeholder text"/>
                    <p:cNvSpPr/>
                    <p:nvPr/>
                  </p:nvSpPr>
                  <p:spPr>
                    <a:xfrm>
                      <a:off x="9397" y="-1"/>
                      <a:ext cx="2993994" cy="533474"/>
                    </a:xfrm>
                    <a:custGeom>
                      <a:avLst/>
                      <a:gdLst/>
                      <a:ahLst/>
                      <a:cxnLst>
                        <a:cxn ang="0">
                          <a:pos x="wd2" y="hd2"/>
                        </a:cxn>
                        <a:cxn ang="5400000">
                          <a:pos x="wd2" y="hd2"/>
                        </a:cxn>
                        <a:cxn ang="10800000">
                          <a:pos x="wd2" y="hd2"/>
                        </a:cxn>
                        <a:cxn ang="16200000">
                          <a:pos x="wd2" y="hd2"/>
                        </a:cxn>
                      </a:cxnLst>
                      <a:rect l="0" t="0" r="r" b="b"/>
                      <a:pathLst>
                        <a:path w="21600" extrusionOk="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12700" cap="flat">
                      <a:noFill/>
                      <a:miter lim="400000"/>
                    </a:ln>
                    <a:effectLst/>
                    <a:extLst>
                      <a:ext uri="{C572A759-6A51-4108-AA02-DFA0A04FC94B}">
      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      </a:ext>
                    </a:extLst>
                  </p:spPr>
                  <p:txBody>
                    <a:bodyPr wrap="square" lIns="50800" tIns="50800" rIns="50800" bIns="50800" numCol="1" anchor="t">
                      <a:spAutoFit/>
                    </a:bodyPr>
                    <a:lstStyle>
                      <a:lvl1pPr algn="l">
                        <a:defRPr sz="2800" b="0">
                          <a:solidFill>
                            <a:srgbClr val="2D3640"/>
                          </a:solidFill>
                          <a:latin typeface="Barlow SemiBold"/>
                          <a:ea typeface="Barlow SemiBold"/>
                          <a:cs typeface="Barlow SemiBold"/>
                          <a:sym typeface="Barlow SemiBold"/>
                        </a:defRPr>
                      </a:lvl1pPr>
                    </a:lstStyle>
                    <a:p>
                      <a:r>
                        <a:rPr dirty="0"/>
                        <a:t>Placeholder text</a:t>
                      </a:r>
                    </a:p>
                  </p:txBody>
                </p:sp>
                <p:sp>
                  <p:nvSpPr>
                    <p:cNvPr id="448" name="Lorem Ipsum is simply standard dummy text"/>
                    <p:cNvSpPr/>
                    <p:nvPr/>
                  </p:nvSpPr>
                  <p:spPr>
                    <a:xfrm>
                      <a:off x="0" y="588423"/>
                      <a:ext cx="3511208" cy="872030"/>
                    </a:xfrm>
                    <a:custGeom>
                      <a:avLst/>
                      <a:gdLst/>
                      <a:ahLst/>
                      <a:cxnLst>
                        <a:cxn ang="0">
                          <a:pos x="wd2" y="hd2"/>
                        </a:cxn>
                        <a:cxn ang="5400000">
                          <a:pos x="wd2" y="hd2"/>
                        </a:cxn>
                        <a:cxn ang="10800000">
                          <a:pos x="wd2" y="hd2"/>
                        </a:cxn>
                        <a:cxn ang="16200000">
                          <a:pos x="wd2" y="hd2"/>
                        </a:cxn>
                      </a:cxnLst>
                      <a:rect l="0" t="0" r="r" b="b"/>
                      <a:pathLst>
                        <a:path w="21600" extrusionOk="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12700" cap="flat">
                      <a:noFill/>
                      <a:miter lim="400000"/>
                    </a:ln>
                    <a:effectLst/>
                    <a:extLst>
                      <a:ext uri="{C572A759-6A51-4108-AA02-DFA0A04FC94B}">
      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      </a:ext>
                    </a:extLst>
                  </p:spPr>
                  <p:txBody>
                    <a:bodyPr wrap="square" lIns="50800" tIns="50800" rIns="50800" bIns="50800" numCol="1" anchor="t">
                      <a:spAutoFit/>
                    </a:bodyPr>
                    <a:lstStyle>
                      <a:lvl1pPr algn="l">
                        <a:defRPr sz="2500" b="0">
                          <a:solidFill>
                            <a:srgbClr val="8C8F98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defRPr>
                      </a:lvl1pPr>
                    </a:lstStyle>
                    <a:p>
                      <a:r>
                        <a:rPr dirty="0"/>
                        <a:t>Lorem Ipsum is simply standard dummy text</a:t>
                      </a:r>
                    </a:p>
                  </p:txBody>
                </p:sp>
              </p:grpSp>
              <p:sp>
                <p:nvSpPr>
                  <p:cNvPr id="450" name="Circle"/>
                  <p:cNvSpPr/>
                  <p:nvPr/>
                </p:nvSpPr>
                <p:spPr>
                  <a:xfrm>
                    <a:off x="0" y="209113"/>
                    <a:ext cx="132821" cy="132822"/>
                  </a:xfrm>
                  <a:prstGeom prst="ellipse">
                    <a:avLst/>
                  </a:prstGeom>
                  <a:solidFill>
                    <a:schemeClr val="accent2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0" tIns="0" rIns="0" bIns="0" numCol="1" anchor="ctr">
                    <a:noAutofit/>
                  </a:bodyPr>
                  <a:lstStyle/>
                  <a:p>
                    <a:pPr>
                      <a:defRPr sz="3200" b="0">
                        <a:solidFill>
                          <a:srgbClr val="FFFFFF"/>
                        </a:solidFill>
                        <a:latin typeface="+mn-lt"/>
                        <a:ea typeface="+mn-ea"/>
                        <a:cs typeface="+mn-cs"/>
                        <a:sym typeface="Helvetica Neue Medium"/>
                      </a:defRPr>
                    </a:pPr>
                    <a:endParaRPr/>
                  </a:p>
                </p:txBody>
              </p:sp>
            </p:grpSp>
          </p:grpSp>
          <p:grpSp>
            <p:nvGrpSpPr>
              <p:cNvPr id="463" name="Group"/>
              <p:cNvGrpSpPr/>
              <p:nvPr/>
            </p:nvGrpSpPr>
            <p:grpSpPr>
              <a:xfrm>
                <a:off x="9527821" y="0"/>
                <a:ext cx="3566156" cy="3314659"/>
                <a:chOff x="0" y="0"/>
                <a:chExt cx="3566154" cy="3314658"/>
              </a:xfrm>
            </p:grpSpPr>
            <p:grpSp>
              <p:nvGrpSpPr>
                <p:cNvPr id="457" name="Group"/>
                <p:cNvGrpSpPr/>
                <p:nvPr/>
              </p:nvGrpSpPr>
              <p:grpSpPr>
                <a:xfrm>
                  <a:off x="0" y="0"/>
                  <a:ext cx="3566154" cy="1460459"/>
                  <a:chOff x="0" y="0"/>
                  <a:chExt cx="3566153" cy="1460456"/>
                </a:xfrm>
              </p:grpSpPr>
              <p:grpSp>
                <p:nvGrpSpPr>
                  <p:cNvPr id="455" name="Group"/>
                  <p:cNvGrpSpPr/>
                  <p:nvPr/>
                </p:nvGrpSpPr>
                <p:grpSpPr>
                  <a:xfrm>
                    <a:off x="240679" y="0"/>
                    <a:ext cx="3325474" cy="1460456"/>
                    <a:chOff x="0" y="0"/>
                    <a:chExt cx="3325473" cy="1460453"/>
                  </a:xfrm>
                </p:grpSpPr>
                <p:sp>
                  <p:nvSpPr>
                    <p:cNvPr id="453" name="Placeholder text"/>
                    <p:cNvSpPr/>
                    <p:nvPr/>
                  </p:nvSpPr>
                  <p:spPr>
                    <a:xfrm>
                      <a:off x="9396" y="0"/>
                      <a:ext cx="2829317" cy="533476"/>
                    </a:xfrm>
                    <a:custGeom>
                      <a:avLst/>
                      <a:gdLst/>
                      <a:ahLst/>
                      <a:cxnLst>
                        <a:cxn ang="0">
                          <a:pos x="wd2" y="hd2"/>
                        </a:cxn>
                        <a:cxn ang="5400000">
                          <a:pos x="wd2" y="hd2"/>
                        </a:cxn>
                        <a:cxn ang="10800000">
                          <a:pos x="wd2" y="hd2"/>
                        </a:cxn>
                        <a:cxn ang="16200000">
                          <a:pos x="wd2" y="hd2"/>
                        </a:cxn>
                      </a:cxnLst>
                      <a:rect l="0" t="0" r="r" b="b"/>
                      <a:pathLst>
                        <a:path w="21600" extrusionOk="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12700" cap="flat">
                      <a:noFill/>
                      <a:miter lim="400000"/>
                    </a:ln>
                    <a:effectLst/>
                    <a:extLst>
                      <a:ext uri="{C572A759-6A51-4108-AA02-DFA0A04FC94B}">
      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      </a:ext>
                    </a:extLst>
                  </p:spPr>
                  <p:txBody>
                    <a:bodyPr wrap="square" lIns="50800" tIns="50800" rIns="50800" bIns="50800" numCol="1" anchor="t">
                      <a:spAutoFit/>
                    </a:bodyPr>
                    <a:lstStyle>
                      <a:lvl1pPr algn="l">
                        <a:defRPr sz="2800" b="0">
                          <a:solidFill>
                            <a:srgbClr val="2D3640"/>
                          </a:solidFill>
                          <a:latin typeface="Barlow SemiBold"/>
                          <a:ea typeface="Barlow SemiBold"/>
                          <a:cs typeface="Barlow SemiBold"/>
                          <a:sym typeface="Barlow SemiBold"/>
                        </a:defRPr>
                      </a:lvl1pPr>
                    </a:lstStyle>
                    <a:p>
                      <a:r>
                        <a:rPr dirty="0"/>
                        <a:t>Placeholder text</a:t>
                      </a:r>
                    </a:p>
                  </p:txBody>
                </p:sp>
                <p:sp>
                  <p:nvSpPr>
                    <p:cNvPr id="454" name="Lorem Ipsum is simply standard dummy text"/>
                    <p:cNvSpPr/>
                    <p:nvPr/>
                  </p:nvSpPr>
                  <p:spPr>
                    <a:xfrm>
                      <a:off x="0" y="588423"/>
                      <a:ext cx="3325473" cy="872030"/>
                    </a:xfrm>
                    <a:custGeom>
                      <a:avLst/>
                      <a:gdLst/>
                      <a:ahLst/>
                      <a:cxnLst>
                        <a:cxn ang="0">
                          <a:pos x="wd2" y="hd2"/>
                        </a:cxn>
                        <a:cxn ang="5400000">
                          <a:pos x="wd2" y="hd2"/>
                        </a:cxn>
                        <a:cxn ang="10800000">
                          <a:pos x="wd2" y="hd2"/>
                        </a:cxn>
                        <a:cxn ang="16200000">
                          <a:pos x="wd2" y="hd2"/>
                        </a:cxn>
                      </a:cxnLst>
                      <a:rect l="0" t="0" r="r" b="b"/>
                      <a:pathLst>
                        <a:path w="21600" extrusionOk="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12700" cap="flat">
                      <a:noFill/>
                      <a:miter lim="400000"/>
                    </a:ln>
                    <a:effectLst/>
                    <a:extLst>
                      <a:ext uri="{C572A759-6A51-4108-AA02-DFA0A04FC94B}">
      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      </a:ext>
                    </a:extLst>
                  </p:spPr>
                  <p:txBody>
                    <a:bodyPr wrap="square" lIns="50800" tIns="50800" rIns="50800" bIns="50800" numCol="1" anchor="t">
                      <a:spAutoFit/>
                    </a:bodyPr>
                    <a:lstStyle>
                      <a:lvl1pPr algn="l">
                        <a:defRPr sz="2500" b="0">
                          <a:solidFill>
                            <a:srgbClr val="8C8F98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defRPr>
                      </a:lvl1pPr>
                    </a:lstStyle>
                    <a:p>
                      <a:r>
                        <a:rPr dirty="0"/>
                        <a:t>Lorem Ipsum is simply standard dummy text</a:t>
                      </a:r>
                    </a:p>
                  </p:txBody>
                </p:sp>
              </p:grpSp>
              <p:sp>
                <p:nvSpPr>
                  <p:cNvPr id="456" name="Circle"/>
                  <p:cNvSpPr/>
                  <p:nvPr/>
                </p:nvSpPr>
                <p:spPr>
                  <a:xfrm>
                    <a:off x="0" y="209113"/>
                    <a:ext cx="132821" cy="132822"/>
                  </a:xfrm>
                  <a:prstGeom prst="ellipse">
                    <a:avLst/>
                  </a:prstGeom>
                  <a:solidFill>
                    <a:schemeClr val="accent3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0" tIns="0" rIns="0" bIns="0" numCol="1" anchor="ctr">
                    <a:noAutofit/>
                  </a:bodyPr>
                  <a:lstStyle/>
                  <a:p>
                    <a:pPr>
                      <a:defRPr sz="3200" b="0">
                        <a:solidFill>
                          <a:srgbClr val="FFFFFF"/>
                        </a:solidFill>
                        <a:latin typeface="+mn-lt"/>
                        <a:ea typeface="+mn-ea"/>
                        <a:cs typeface="+mn-cs"/>
                        <a:sym typeface="Helvetica Neue Medium"/>
                      </a:defRPr>
                    </a:pPr>
                    <a:endParaRPr/>
                  </a:p>
                </p:txBody>
              </p:sp>
            </p:grpSp>
            <p:grpSp>
              <p:nvGrpSpPr>
                <p:cNvPr id="462" name="Group"/>
                <p:cNvGrpSpPr/>
                <p:nvPr/>
              </p:nvGrpSpPr>
              <p:grpSpPr>
                <a:xfrm>
                  <a:off x="0" y="1854200"/>
                  <a:ext cx="3566154" cy="1460458"/>
                  <a:chOff x="0" y="0"/>
                  <a:chExt cx="3566153" cy="1460456"/>
                </a:xfrm>
              </p:grpSpPr>
              <p:grpSp>
                <p:nvGrpSpPr>
                  <p:cNvPr id="460" name="Group"/>
                  <p:cNvGrpSpPr/>
                  <p:nvPr/>
                </p:nvGrpSpPr>
                <p:grpSpPr>
                  <a:xfrm>
                    <a:off x="240679" y="0"/>
                    <a:ext cx="3325474" cy="1460456"/>
                    <a:chOff x="0" y="0"/>
                    <a:chExt cx="3325473" cy="1460454"/>
                  </a:xfrm>
                </p:grpSpPr>
                <p:sp>
                  <p:nvSpPr>
                    <p:cNvPr id="458" name="Placeholder text"/>
                    <p:cNvSpPr/>
                    <p:nvPr/>
                  </p:nvSpPr>
                  <p:spPr>
                    <a:xfrm>
                      <a:off x="9396" y="0"/>
                      <a:ext cx="2892632" cy="533473"/>
                    </a:xfrm>
                    <a:custGeom>
                      <a:avLst/>
                      <a:gdLst/>
                      <a:ahLst/>
                      <a:cxnLst>
                        <a:cxn ang="0">
                          <a:pos x="wd2" y="hd2"/>
                        </a:cxn>
                        <a:cxn ang="5400000">
                          <a:pos x="wd2" y="hd2"/>
                        </a:cxn>
                        <a:cxn ang="10800000">
                          <a:pos x="wd2" y="hd2"/>
                        </a:cxn>
                        <a:cxn ang="16200000">
                          <a:pos x="wd2" y="hd2"/>
                        </a:cxn>
                      </a:cxnLst>
                      <a:rect l="0" t="0" r="r" b="b"/>
                      <a:pathLst>
                        <a:path w="21600" extrusionOk="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12700" cap="flat">
                      <a:noFill/>
                      <a:miter lim="400000"/>
                    </a:ln>
                    <a:effectLst/>
                    <a:extLst>
                      <a:ext uri="{C572A759-6A51-4108-AA02-DFA0A04FC94B}">
      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      </a:ext>
                    </a:extLst>
                  </p:spPr>
                  <p:txBody>
                    <a:bodyPr wrap="square" lIns="50800" tIns="50800" rIns="50800" bIns="50800" numCol="1" anchor="t">
                      <a:spAutoFit/>
                    </a:bodyPr>
                    <a:lstStyle>
                      <a:lvl1pPr algn="l">
                        <a:defRPr sz="2800" b="0">
                          <a:solidFill>
                            <a:srgbClr val="2D3640"/>
                          </a:solidFill>
                          <a:latin typeface="Barlow SemiBold"/>
                          <a:ea typeface="Barlow SemiBold"/>
                          <a:cs typeface="Barlow SemiBold"/>
                          <a:sym typeface="Barlow SemiBold"/>
                        </a:defRPr>
                      </a:lvl1pPr>
                    </a:lstStyle>
                    <a:p>
                      <a:r>
                        <a:rPr dirty="0"/>
                        <a:t>Placeholder text</a:t>
                      </a:r>
                    </a:p>
                  </p:txBody>
                </p:sp>
                <p:sp>
                  <p:nvSpPr>
                    <p:cNvPr id="459" name="Lorem Ipsum is simply standard dummy text"/>
                    <p:cNvSpPr/>
                    <p:nvPr/>
                  </p:nvSpPr>
                  <p:spPr>
                    <a:xfrm>
                      <a:off x="0" y="588423"/>
                      <a:ext cx="3325473" cy="872031"/>
                    </a:xfrm>
                    <a:custGeom>
                      <a:avLst/>
                      <a:gdLst/>
                      <a:ahLst/>
                      <a:cxnLst>
                        <a:cxn ang="0">
                          <a:pos x="wd2" y="hd2"/>
                        </a:cxn>
                        <a:cxn ang="5400000">
                          <a:pos x="wd2" y="hd2"/>
                        </a:cxn>
                        <a:cxn ang="10800000">
                          <a:pos x="wd2" y="hd2"/>
                        </a:cxn>
                        <a:cxn ang="16200000">
                          <a:pos x="wd2" y="hd2"/>
                        </a:cxn>
                      </a:cxnLst>
                      <a:rect l="0" t="0" r="r" b="b"/>
                      <a:pathLst>
                        <a:path w="21600" extrusionOk="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12700" cap="flat">
                      <a:noFill/>
                      <a:miter lim="400000"/>
                    </a:ln>
                    <a:effectLst/>
                    <a:extLst>
                      <a:ext uri="{C572A759-6A51-4108-AA02-DFA0A04FC94B}">
      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      </a:ext>
                    </a:extLst>
                  </p:spPr>
                  <p:txBody>
                    <a:bodyPr wrap="square" lIns="50800" tIns="50800" rIns="50800" bIns="50800" numCol="1" anchor="t">
                      <a:spAutoFit/>
                    </a:bodyPr>
                    <a:lstStyle>
                      <a:lvl1pPr algn="l">
                        <a:defRPr sz="2500" b="0">
                          <a:solidFill>
                            <a:srgbClr val="8C8F98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defRPr>
                      </a:lvl1pPr>
                    </a:lstStyle>
                    <a:p>
                      <a:r>
                        <a:rPr dirty="0"/>
                        <a:t>Lorem Ipsum is simply standard dummy text</a:t>
                      </a:r>
                    </a:p>
                  </p:txBody>
                </p:sp>
              </p:grpSp>
              <p:sp>
                <p:nvSpPr>
                  <p:cNvPr id="461" name="Circle"/>
                  <p:cNvSpPr/>
                  <p:nvPr/>
                </p:nvSpPr>
                <p:spPr>
                  <a:xfrm>
                    <a:off x="0" y="209113"/>
                    <a:ext cx="132821" cy="132822"/>
                  </a:xfrm>
                  <a:prstGeom prst="ellipse">
                    <a:avLst/>
                  </a:prstGeom>
                  <a:solidFill>
                    <a:schemeClr val="accent3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0" tIns="0" rIns="0" bIns="0" numCol="1" anchor="ctr">
                    <a:noAutofit/>
                  </a:bodyPr>
                  <a:lstStyle/>
                  <a:p>
                    <a:pPr>
                      <a:defRPr sz="3200" b="0">
                        <a:solidFill>
                          <a:srgbClr val="FFFFFF"/>
                        </a:solidFill>
                        <a:latin typeface="+mn-lt"/>
                        <a:ea typeface="+mn-ea"/>
                        <a:cs typeface="+mn-cs"/>
                        <a:sym typeface="Helvetica Neue Medium"/>
                      </a:defRPr>
                    </a:pPr>
                    <a:endParaRPr/>
                  </a:p>
                </p:txBody>
              </p:sp>
            </p:grpSp>
          </p:grpSp>
          <p:grpSp>
            <p:nvGrpSpPr>
              <p:cNvPr id="474" name="Group"/>
              <p:cNvGrpSpPr/>
              <p:nvPr/>
            </p:nvGrpSpPr>
            <p:grpSpPr>
              <a:xfrm>
                <a:off x="14291733" y="0"/>
                <a:ext cx="3584636" cy="3314660"/>
                <a:chOff x="0" y="0"/>
                <a:chExt cx="3584635" cy="3314659"/>
              </a:xfrm>
            </p:grpSpPr>
            <p:grpSp>
              <p:nvGrpSpPr>
                <p:cNvPr id="468" name="Group"/>
                <p:cNvGrpSpPr/>
                <p:nvPr/>
              </p:nvGrpSpPr>
              <p:grpSpPr>
                <a:xfrm>
                  <a:off x="0" y="0"/>
                  <a:ext cx="3584635" cy="1460459"/>
                  <a:chOff x="0" y="0"/>
                  <a:chExt cx="3584634" cy="1460456"/>
                </a:xfrm>
              </p:grpSpPr>
              <p:grpSp>
                <p:nvGrpSpPr>
                  <p:cNvPr id="466" name="Group"/>
                  <p:cNvGrpSpPr/>
                  <p:nvPr/>
                </p:nvGrpSpPr>
                <p:grpSpPr>
                  <a:xfrm>
                    <a:off x="240679" y="0"/>
                    <a:ext cx="3343955" cy="1460456"/>
                    <a:chOff x="0" y="0"/>
                    <a:chExt cx="3343954" cy="1460453"/>
                  </a:xfrm>
                </p:grpSpPr>
                <p:sp>
                  <p:nvSpPr>
                    <p:cNvPr id="464" name="Placeholder text"/>
                    <p:cNvSpPr/>
                    <p:nvPr/>
                  </p:nvSpPr>
                  <p:spPr>
                    <a:xfrm>
                      <a:off x="9397" y="0"/>
                      <a:ext cx="2901422" cy="533475"/>
                    </a:xfrm>
                    <a:custGeom>
                      <a:avLst/>
                      <a:gdLst/>
                      <a:ahLst/>
                      <a:cxnLst>
                        <a:cxn ang="0">
                          <a:pos x="wd2" y="hd2"/>
                        </a:cxn>
                        <a:cxn ang="5400000">
                          <a:pos x="wd2" y="hd2"/>
                        </a:cxn>
                        <a:cxn ang="10800000">
                          <a:pos x="wd2" y="hd2"/>
                        </a:cxn>
                        <a:cxn ang="16200000">
                          <a:pos x="wd2" y="hd2"/>
                        </a:cxn>
                      </a:cxnLst>
                      <a:rect l="0" t="0" r="r" b="b"/>
                      <a:pathLst>
                        <a:path w="21600" extrusionOk="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12700" cap="flat">
                      <a:noFill/>
                      <a:miter lim="400000"/>
                    </a:ln>
                    <a:effectLst/>
                    <a:extLst>
                      <a:ext uri="{C572A759-6A51-4108-AA02-DFA0A04FC94B}">
      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      </a:ext>
                    </a:extLst>
                  </p:spPr>
                  <p:txBody>
                    <a:bodyPr wrap="square" lIns="50800" tIns="50800" rIns="50800" bIns="50800" numCol="1" anchor="t">
                      <a:spAutoFit/>
                    </a:bodyPr>
                    <a:lstStyle>
                      <a:lvl1pPr algn="l">
                        <a:defRPr sz="2800" b="0">
                          <a:solidFill>
                            <a:srgbClr val="2D3640"/>
                          </a:solidFill>
                          <a:latin typeface="Barlow SemiBold"/>
                          <a:ea typeface="Barlow SemiBold"/>
                          <a:cs typeface="Barlow SemiBold"/>
                          <a:sym typeface="Barlow SemiBold"/>
                        </a:defRPr>
                      </a:lvl1pPr>
                    </a:lstStyle>
                    <a:p>
                      <a:r>
                        <a:rPr dirty="0"/>
                        <a:t>Placeholder text</a:t>
                      </a:r>
                    </a:p>
                  </p:txBody>
                </p:sp>
                <p:sp>
                  <p:nvSpPr>
                    <p:cNvPr id="465" name="Lorem Ipsum is simply standard dummy text"/>
                    <p:cNvSpPr/>
                    <p:nvPr/>
                  </p:nvSpPr>
                  <p:spPr>
                    <a:xfrm>
                      <a:off x="0" y="588423"/>
                      <a:ext cx="3343954" cy="872030"/>
                    </a:xfrm>
                    <a:custGeom>
                      <a:avLst/>
                      <a:gdLst/>
                      <a:ahLst/>
                      <a:cxnLst>
                        <a:cxn ang="0">
                          <a:pos x="wd2" y="hd2"/>
                        </a:cxn>
                        <a:cxn ang="5400000">
                          <a:pos x="wd2" y="hd2"/>
                        </a:cxn>
                        <a:cxn ang="10800000">
                          <a:pos x="wd2" y="hd2"/>
                        </a:cxn>
                        <a:cxn ang="16200000">
                          <a:pos x="wd2" y="hd2"/>
                        </a:cxn>
                      </a:cxnLst>
                      <a:rect l="0" t="0" r="r" b="b"/>
                      <a:pathLst>
                        <a:path w="21600" extrusionOk="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12700" cap="flat">
                      <a:noFill/>
                      <a:miter lim="400000"/>
                    </a:ln>
                    <a:effectLst/>
                    <a:extLst>
                      <a:ext uri="{C572A759-6A51-4108-AA02-DFA0A04FC94B}">
      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      </a:ext>
                    </a:extLst>
                  </p:spPr>
                  <p:txBody>
                    <a:bodyPr wrap="square" lIns="50800" tIns="50800" rIns="50800" bIns="50800" numCol="1" anchor="t">
                      <a:spAutoFit/>
                    </a:bodyPr>
                    <a:lstStyle>
                      <a:lvl1pPr algn="l">
                        <a:defRPr sz="2500" b="0">
                          <a:solidFill>
                            <a:srgbClr val="8C8F98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defRPr>
                      </a:lvl1pPr>
                    </a:lstStyle>
                    <a:p>
                      <a:r>
                        <a:rPr dirty="0"/>
                        <a:t>Lorem Ipsum is simply standard dummy text</a:t>
                      </a:r>
                    </a:p>
                  </p:txBody>
                </p:sp>
              </p:grpSp>
              <p:sp>
                <p:nvSpPr>
                  <p:cNvPr id="467" name="Circle"/>
                  <p:cNvSpPr/>
                  <p:nvPr/>
                </p:nvSpPr>
                <p:spPr>
                  <a:xfrm>
                    <a:off x="0" y="209113"/>
                    <a:ext cx="132821" cy="132822"/>
                  </a:xfrm>
                  <a:prstGeom prst="ellipse">
                    <a:avLst/>
                  </a:prstGeom>
                  <a:solidFill>
                    <a:schemeClr val="accent4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0" tIns="0" rIns="0" bIns="0" numCol="1" anchor="ctr">
                    <a:noAutofit/>
                  </a:bodyPr>
                  <a:lstStyle/>
                  <a:p>
                    <a:pPr>
                      <a:defRPr sz="3200" b="0">
                        <a:solidFill>
                          <a:srgbClr val="FFFFFF"/>
                        </a:solidFill>
                        <a:latin typeface="+mn-lt"/>
                        <a:ea typeface="+mn-ea"/>
                        <a:cs typeface="+mn-cs"/>
                        <a:sym typeface="Helvetica Neue Medium"/>
                      </a:defRPr>
                    </a:pPr>
                    <a:endParaRPr/>
                  </a:p>
                </p:txBody>
              </p:sp>
            </p:grpSp>
            <p:grpSp>
              <p:nvGrpSpPr>
                <p:cNvPr id="473" name="Group"/>
                <p:cNvGrpSpPr/>
                <p:nvPr/>
              </p:nvGrpSpPr>
              <p:grpSpPr>
                <a:xfrm>
                  <a:off x="0" y="1854200"/>
                  <a:ext cx="3584635" cy="1460459"/>
                  <a:chOff x="0" y="0"/>
                  <a:chExt cx="3584634" cy="1460456"/>
                </a:xfrm>
              </p:grpSpPr>
              <p:grpSp>
                <p:nvGrpSpPr>
                  <p:cNvPr id="471" name="Group"/>
                  <p:cNvGrpSpPr/>
                  <p:nvPr/>
                </p:nvGrpSpPr>
                <p:grpSpPr>
                  <a:xfrm>
                    <a:off x="240679" y="0"/>
                    <a:ext cx="3343955" cy="1460456"/>
                    <a:chOff x="0" y="0"/>
                    <a:chExt cx="3343954" cy="1460453"/>
                  </a:xfrm>
                </p:grpSpPr>
                <p:sp>
                  <p:nvSpPr>
                    <p:cNvPr id="469" name="Placeholder text"/>
                    <p:cNvSpPr/>
                    <p:nvPr/>
                  </p:nvSpPr>
                  <p:spPr>
                    <a:xfrm>
                      <a:off x="9396" y="0"/>
                      <a:ext cx="2901423" cy="533473"/>
                    </a:xfrm>
                    <a:custGeom>
                      <a:avLst/>
                      <a:gdLst/>
                      <a:ahLst/>
                      <a:cxnLst>
                        <a:cxn ang="0">
                          <a:pos x="wd2" y="hd2"/>
                        </a:cxn>
                        <a:cxn ang="5400000">
                          <a:pos x="wd2" y="hd2"/>
                        </a:cxn>
                        <a:cxn ang="10800000">
                          <a:pos x="wd2" y="hd2"/>
                        </a:cxn>
                        <a:cxn ang="16200000">
                          <a:pos x="wd2" y="hd2"/>
                        </a:cxn>
                      </a:cxnLst>
                      <a:rect l="0" t="0" r="r" b="b"/>
                      <a:pathLst>
                        <a:path w="21600" extrusionOk="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12700" cap="flat">
                      <a:noFill/>
                      <a:miter lim="400000"/>
                    </a:ln>
                    <a:effectLst/>
                    <a:extLst>
                      <a:ext uri="{C572A759-6A51-4108-AA02-DFA0A04FC94B}">
      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      </a:ext>
                    </a:extLst>
                  </p:spPr>
                  <p:txBody>
                    <a:bodyPr wrap="square" lIns="50800" tIns="50800" rIns="50800" bIns="50800" numCol="1" anchor="t">
                      <a:spAutoFit/>
                    </a:bodyPr>
                    <a:lstStyle>
                      <a:lvl1pPr algn="l">
                        <a:defRPr sz="2800" b="0">
                          <a:solidFill>
                            <a:srgbClr val="2D3640"/>
                          </a:solidFill>
                          <a:latin typeface="Barlow SemiBold"/>
                          <a:ea typeface="Barlow SemiBold"/>
                          <a:cs typeface="Barlow SemiBold"/>
                          <a:sym typeface="Barlow SemiBold"/>
                        </a:defRPr>
                      </a:lvl1pPr>
                    </a:lstStyle>
                    <a:p>
                      <a:r>
                        <a:rPr dirty="0"/>
                        <a:t>Placeholder text</a:t>
                      </a:r>
                    </a:p>
                  </p:txBody>
                </p:sp>
                <p:sp>
                  <p:nvSpPr>
                    <p:cNvPr id="470" name="Lorem Ipsum is simply standard dummy text"/>
                    <p:cNvSpPr/>
                    <p:nvPr/>
                  </p:nvSpPr>
                  <p:spPr>
                    <a:xfrm>
                      <a:off x="0" y="588423"/>
                      <a:ext cx="3343954" cy="872030"/>
                    </a:xfrm>
                    <a:custGeom>
                      <a:avLst/>
                      <a:gdLst/>
                      <a:ahLst/>
                      <a:cxnLst>
                        <a:cxn ang="0">
                          <a:pos x="wd2" y="hd2"/>
                        </a:cxn>
                        <a:cxn ang="5400000">
                          <a:pos x="wd2" y="hd2"/>
                        </a:cxn>
                        <a:cxn ang="10800000">
                          <a:pos x="wd2" y="hd2"/>
                        </a:cxn>
                        <a:cxn ang="16200000">
                          <a:pos x="wd2" y="hd2"/>
                        </a:cxn>
                      </a:cxnLst>
                      <a:rect l="0" t="0" r="r" b="b"/>
                      <a:pathLst>
                        <a:path w="21600" extrusionOk="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12700" cap="flat">
                      <a:noFill/>
                      <a:miter lim="400000"/>
                    </a:ln>
                    <a:effectLst/>
                    <a:extLst>
                      <a:ext uri="{C572A759-6A51-4108-AA02-DFA0A04FC94B}">
      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      </a:ext>
                    </a:extLst>
                  </p:spPr>
                  <p:txBody>
                    <a:bodyPr wrap="square" lIns="50800" tIns="50800" rIns="50800" bIns="50800" numCol="1" anchor="t">
                      <a:spAutoFit/>
                    </a:bodyPr>
                    <a:lstStyle>
                      <a:lvl1pPr algn="l">
                        <a:defRPr sz="2500" b="0">
                          <a:solidFill>
                            <a:srgbClr val="8C8F98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defRPr>
                      </a:lvl1pPr>
                    </a:lstStyle>
                    <a:p>
                      <a:r>
                        <a:rPr dirty="0"/>
                        <a:t>Lorem Ipsum is simply standard dummy text</a:t>
                      </a:r>
                    </a:p>
                  </p:txBody>
                </p:sp>
              </p:grpSp>
              <p:sp>
                <p:nvSpPr>
                  <p:cNvPr id="472" name="Circle"/>
                  <p:cNvSpPr/>
                  <p:nvPr/>
                </p:nvSpPr>
                <p:spPr>
                  <a:xfrm>
                    <a:off x="0" y="209113"/>
                    <a:ext cx="132821" cy="132822"/>
                  </a:xfrm>
                  <a:prstGeom prst="ellipse">
                    <a:avLst/>
                  </a:prstGeom>
                  <a:solidFill>
                    <a:schemeClr val="accent4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0" tIns="0" rIns="0" bIns="0" numCol="1" anchor="ctr">
                    <a:noAutofit/>
                  </a:bodyPr>
                  <a:lstStyle/>
                  <a:p>
                    <a:pPr>
                      <a:defRPr sz="3200" b="0">
                        <a:solidFill>
                          <a:srgbClr val="FFFFFF"/>
                        </a:solidFill>
                        <a:latin typeface="+mn-lt"/>
                        <a:ea typeface="+mn-ea"/>
                        <a:cs typeface="+mn-cs"/>
                        <a:sym typeface="Helvetica Neue Medium"/>
                      </a:defRPr>
                    </a:pPr>
                    <a:endParaRPr/>
                  </a:p>
                </p:txBody>
              </p:sp>
            </p:grpSp>
          </p:grpSp>
        </p:grpSp>
        <p:sp>
          <p:nvSpPr>
            <p:cNvPr id="476" name="Harvey Ball Templates"/>
            <p:cNvSpPr txBox="1"/>
            <p:nvPr/>
          </p:nvSpPr>
          <p:spPr>
            <a:xfrm>
              <a:off x="8915955" y="2061594"/>
              <a:ext cx="6552089" cy="80010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50800" tIns="50800" rIns="50800" bIns="50800">
              <a:spAutoFit/>
            </a:bodyPr>
            <a:lstStyle>
              <a:lvl1pPr>
                <a:defRPr sz="4600" b="0">
                  <a:solidFill>
                    <a:srgbClr val="2D3640"/>
                  </a:solidFill>
                  <a:latin typeface="Barlow Bold"/>
                  <a:ea typeface="Barlow Bold"/>
                  <a:cs typeface="Barlow Bold"/>
                  <a:sym typeface="Barlow Bold"/>
                </a:defRPr>
              </a:lvl1pPr>
            </a:lstStyle>
            <a:p>
              <a:r>
                <a:rPr dirty="0"/>
                <a:t>Harvey Ball Templates</a:t>
              </a:r>
            </a:p>
          </p:txBody>
        </p:sp>
        <p:sp>
          <p:nvSpPr>
            <p:cNvPr id="477" name="5%"/>
            <p:cNvSpPr txBox="1"/>
            <p:nvPr/>
          </p:nvSpPr>
          <p:spPr>
            <a:xfrm>
              <a:off x="4213378" y="5546686"/>
              <a:ext cx="1027688" cy="48260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50800" tIns="50800" rIns="50800" bIns="50800">
              <a:spAutoFit/>
            </a:bodyPr>
            <a:lstStyle>
              <a:lvl1pPr>
                <a:defRPr sz="2500" b="0">
                  <a:solidFill>
                    <a:srgbClr val="2E3640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rPr dirty="0"/>
                <a:t>5%</a:t>
              </a:r>
            </a:p>
          </p:txBody>
        </p:sp>
        <p:sp>
          <p:nvSpPr>
            <p:cNvPr id="478" name="40%"/>
            <p:cNvSpPr txBox="1"/>
            <p:nvPr/>
          </p:nvSpPr>
          <p:spPr>
            <a:xfrm>
              <a:off x="9065105" y="5546686"/>
              <a:ext cx="1027689" cy="48260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50800" tIns="50800" rIns="50800" bIns="50800">
              <a:spAutoFit/>
            </a:bodyPr>
            <a:lstStyle>
              <a:lvl1pPr>
                <a:defRPr sz="2500" b="0">
                  <a:solidFill>
                    <a:srgbClr val="2E3640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rPr dirty="0"/>
                <a:t>40%</a:t>
              </a:r>
            </a:p>
          </p:txBody>
        </p:sp>
        <p:sp>
          <p:nvSpPr>
            <p:cNvPr id="479" name="70%"/>
            <p:cNvSpPr txBox="1"/>
            <p:nvPr/>
          </p:nvSpPr>
          <p:spPr>
            <a:xfrm>
              <a:off x="13916832" y="5546686"/>
              <a:ext cx="1027689" cy="48260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50800" tIns="50800" rIns="50800" bIns="50800">
              <a:spAutoFit/>
            </a:bodyPr>
            <a:lstStyle>
              <a:lvl1pPr>
                <a:defRPr sz="2500" b="0">
                  <a:solidFill>
                    <a:srgbClr val="2E3640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rPr dirty="0"/>
                <a:t>70%</a:t>
              </a:r>
            </a:p>
          </p:txBody>
        </p:sp>
        <p:sp>
          <p:nvSpPr>
            <p:cNvPr id="480" name="85%"/>
            <p:cNvSpPr txBox="1"/>
            <p:nvPr/>
          </p:nvSpPr>
          <p:spPr>
            <a:xfrm>
              <a:off x="18768559" y="5546686"/>
              <a:ext cx="1027689" cy="48260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50800" tIns="50800" rIns="50800" bIns="50800">
              <a:spAutoFit/>
            </a:bodyPr>
            <a:lstStyle>
              <a:lvl1pPr>
                <a:defRPr sz="2500" b="0">
                  <a:solidFill>
                    <a:srgbClr val="2E3640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rPr dirty="0"/>
                <a:t>85%</a:t>
              </a:r>
            </a:p>
          </p:txBody>
        </p:sp>
        <p:sp>
          <p:nvSpPr>
            <p:cNvPr id="481" name="Circle"/>
            <p:cNvSpPr/>
            <p:nvPr/>
          </p:nvSpPr>
          <p:spPr>
            <a:xfrm>
              <a:off x="13668717" y="3785524"/>
              <a:ext cx="1523908" cy="1523864"/>
            </a:xfrm>
            <a:prstGeom prst="ellipse">
              <a:avLst/>
            </a:prstGeom>
            <a:solidFill>
              <a:schemeClr val="accent3">
                <a:lumMod val="40000"/>
                <a:lumOff val="6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482" name="Shape"/>
            <p:cNvSpPr/>
            <p:nvPr/>
          </p:nvSpPr>
          <p:spPr>
            <a:xfrm>
              <a:off x="13696176" y="3785485"/>
              <a:ext cx="1496462" cy="15239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577" h="20595" extrusionOk="0">
                  <a:moveTo>
                    <a:pt x="10099" y="0"/>
                  </a:moveTo>
                  <a:cubicBezTo>
                    <a:pt x="10089" y="0"/>
                    <a:pt x="10080" y="1"/>
                    <a:pt x="10070" y="1"/>
                  </a:cubicBezTo>
                  <a:lnTo>
                    <a:pt x="10070" y="10215"/>
                  </a:lnTo>
                  <a:lnTo>
                    <a:pt x="0" y="13034"/>
                  </a:lnTo>
                  <a:cubicBezTo>
                    <a:pt x="465" y="14698"/>
                    <a:pt x="1361" y="16271"/>
                    <a:pt x="2691" y="17579"/>
                  </a:cubicBezTo>
                  <a:cubicBezTo>
                    <a:pt x="6783" y="21600"/>
                    <a:pt x="13417" y="21600"/>
                    <a:pt x="17508" y="17579"/>
                  </a:cubicBezTo>
                  <a:cubicBezTo>
                    <a:pt x="21600" y="13558"/>
                    <a:pt x="21600" y="7038"/>
                    <a:pt x="17508" y="3017"/>
                  </a:cubicBezTo>
                  <a:cubicBezTo>
                    <a:pt x="15463" y="1006"/>
                    <a:pt x="12781" y="0"/>
                    <a:pt x="10099" y="0"/>
                  </a:cubicBez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484" name="Circle"/>
            <p:cNvSpPr/>
            <p:nvPr/>
          </p:nvSpPr>
          <p:spPr>
            <a:xfrm>
              <a:off x="3965262" y="3785485"/>
              <a:ext cx="1523921" cy="1523921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485" name="Shape"/>
            <p:cNvSpPr/>
            <p:nvPr/>
          </p:nvSpPr>
          <p:spPr>
            <a:xfrm>
              <a:off x="4725064" y="3785931"/>
              <a:ext cx="211725" cy="7576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20" y="0"/>
                  </a:moveTo>
                  <a:cubicBezTo>
                    <a:pt x="147" y="0"/>
                    <a:pt x="73" y="2"/>
                    <a:pt x="0" y="2"/>
                  </a:cubicBezTo>
                  <a:lnTo>
                    <a:pt x="0" y="21600"/>
                  </a:lnTo>
                  <a:lnTo>
                    <a:pt x="21600" y="839"/>
                  </a:lnTo>
                  <a:cubicBezTo>
                    <a:pt x="14621" y="283"/>
                    <a:pt x="7423" y="0"/>
                    <a:pt x="220" y="0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487" name="Circle"/>
            <p:cNvSpPr/>
            <p:nvPr/>
          </p:nvSpPr>
          <p:spPr>
            <a:xfrm>
              <a:off x="18520444" y="3785485"/>
              <a:ext cx="1523921" cy="1523921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488" name="Shape"/>
            <p:cNvSpPr/>
            <p:nvPr/>
          </p:nvSpPr>
          <p:spPr>
            <a:xfrm>
              <a:off x="18520516" y="3785451"/>
              <a:ext cx="1523810" cy="15239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97" h="20595" extrusionOk="0">
                  <a:moveTo>
                    <a:pt x="9849" y="0"/>
                  </a:moveTo>
                  <a:cubicBezTo>
                    <a:pt x="9839" y="0"/>
                    <a:pt x="9830" y="1"/>
                    <a:pt x="9821" y="1"/>
                  </a:cubicBezTo>
                  <a:lnTo>
                    <a:pt x="9821" y="10213"/>
                  </a:lnTo>
                  <a:lnTo>
                    <a:pt x="2122" y="3914"/>
                  </a:lnTo>
                  <a:cubicBezTo>
                    <a:pt x="-941" y="7956"/>
                    <a:pt x="-689" y="13844"/>
                    <a:pt x="2883" y="17579"/>
                  </a:cubicBezTo>
                  <a:cubicBezTo>
                    <a:pt x="6730" y="21600"/>
                    <a:pt x="12966" y="21600"/>
                    <a:pt x="16813" y="17579"/>
                  </a:cubicBezTo>
                  <a:cubicBezTo>
                    <a:pt x="20659" y="13557"/>
                    <a:pt x="20659" y="7037"/>
                    <a:pt x="16813" y="3016"/>
                  </a:cubicBezTo>
                  <a:cubicBezTo>
                    <a:pt x="14889" y="1005"/>
                    <a:pt x="12369" y="0"/>
                    <a:pt x="9849" y="0"/>
                  </a:cubicBezTo>
                  <a:close/>
                </a:path>
              </a:pathLst>
            </a:cu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490" name="Circle"/>
            <p:cNvSpPr/>
            <p:nvPr/>
          </p:nvSpPr>
          <p:spPr>
            <a:xfrm>
              <a:off x="8816989" y="3785485"/>
              <a:ext cx="1523912" cy="1523921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491" name="Shape"/>
            <p:cNvSpPr/>
            <p:nvPr/>
          </p:nvSpPr>
          <p:spPr>
            <a:xfrm>
              <a:off x="9576758" y="3785519"/>
              <a:ext cx="764152" cy="13585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84" h="21600" extrusionOk="0">
                  <a:moveTo>
                    <a:pt x="56" y="0"/>
                  </a:moveTo>
                  <a:cubicBezTo>
                    <a:pt x="37" y="0"/>
                    <a:pt x="19" y="1"/>
                    <a:pt x="0" y="1"/>
                  </a:cubicBezTo>
                  <a:lnTo>
                    <a:pt x="0" y="12034"/>
                  </a:lnTo>
                  <a:lnTo>
                    <a:pt x="12259" y="21600"/>
                  </a:lnTo>
                  <a:cubicBezTo>
                    <a:pt x="12837" y="21316"/>
                    <a:pt x="13399" y="21011"/>
                    <a:pt x="13935" y="20681"/>
                  </a:cubicBezTo>
                  <a:cubicBezTo>
                    <a:pt x="21600" y="15950"/>
                    <a:pt x="21600" y="8279"/>
                    <a:pt x="13935" y="3548"/>
                  </a:cubicBezTo>
                  <a:cubicBezTo>
                    <a:pt x="10103" y="1183"/>
                    <a:pt x="5079" y="0"/>
                    <a:pt x="56" y="0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493" name="Shape"/>
            <p:cNvSpPr/>
            <p:nvPr/>
          </p:nvSpPr>
          <p:spPr>
            <a:xfrm>
              <a:off x="10874874" y="4301127"/>
              <a:ext cx="2333368" cy="4926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34" h="21506" extrusionOk="0">
                  <a:moveTo>
                    <a:pt x="19299" y="0"/>
                  </a:moveTo>
                  <a:cubicBezTo>
                    <a:pt x="19207" y="0"/>
                    <a:pt x="19113" y="89"/>
                    <a:pt x="19028" y="277"/>
                  </a:cubicBezTo>
                  <a:cubicBezTo>
                    <a:pt x="18961" y="426"/>
                    <a:pt x="18901" y="635"/>
                    <a:pt x="18848" y="884"/>
                  </a:cubicBezTo>
                  <a:cubicBezTo>
                    <a:pt x="18796" y="1132"/>
                    <a:pt x="18752" y="1414"/>
                    <a:pt x="18720" y="1733"/>
                  </a:cubicBezTo>
                  <a:cubicBezTo>
                    <a:pt x="18641" y="2539"/>
                    <a:pt x="18641" y="3473"/>
                    <a:pt x="18720" y="4279"/>
                  </a:cubicBezTo>
                  <a:cubicBezTo>
                    <a:pt x="18772" y="4779"/>
                    <a:pt x="18891" y="5327"/>
                    <a:pt x="19087" y="6255"/>
                  </a:cubicBezTo>
                  <a:lnTo>
                    <a:pt x="19402" y="7745"/>
                  </a:lnTo>
                  <a:lnTo>
                    <a:pt x="3597" y="7745"/>
                  </a:lnTo>
                  <a:cubicBezTo>
                    <a:pt x="3320" y="7744"/>
                    <a:pt x="3155" y="7753"/>
                    <a:pt x="3044" y="7935"/>
                  </a:cubicBezTo>
                  <a:cubicBezTo>
                    <a:pt x="2867" y="8240"/>
                    <a:pt x="2728" y="8900"/>
                    <a:pt x="2663" y="9737"/>
                  </a:cubicBezTo>
                  <a:cubicBezTo>
                    <a:pt x="2638" y="10067"/>
                    <a:pt x="2623" y="10408"/>
                    <a:pt x="2623" y="10759"/>
                  </a:cubicBezTo>
                  <a:cubicBezTo>
                    <a:pt x="2623" y="11110"/>
                    <a:pt x="2638" y="11469"/>
                    <a:pt x="2663" y="11799"/>
                  </a:cubicBezTo>
                  <a:cubicBezTo>
                    <a:pt x="2728" y="12635"/>
                    <a:pt x="2867" y="13279"/>
                    <a:pt x="3044" y="13583"/>
                  </a:cubicBezTo>
                  <a:cubicBezTo>
                    <a:pt x="3155" y="13765"/>
                    <a:pt x="3320" y="13774"/>
                    <a:pt x="3597" y="13774"/>
                  </a:cubicBezTo>
                  <a:lnTo>
                    <a:pt x="19394" y="13774"/>
                  </a:lnTo>
                  <a:lnTo>
                    <a:pt x="19087" y="15229"/>
                  </a:lnTo>
                  <a:cubicBezTo>
                    <a:pt x="18891" y="16156"/>
                    <a:pt x="18771" y="16722"/>
                    <a:pt x="18720" y="17222"/>
                  </a:cubicBezTo>
                  <a:cubicBezTo>
                    <a:pt x="18641" y="18028"/>
                    <a:pt x="18641" y="18944"/>
                    <a:pt x="18720" y="19751"/>
                  </a:cubicBezTo>
                  <a:cubicBezTo>
                    <a:pt x="18752" y="20070"/>
                    <a:pt x="18796" y="20369"/>
                    <a:pt x="18848" y="20617"/>
                  </a:cubicBezTo>
                  <a:cubicBezTo>
                    <a:pt x="18901" y="20866"/>
                    <a:pt x="18961" y="21075"/>
                    <a:pt x="19028" y="21224"/>
                  </a:cubicBezTo>
                  <a:cubicBezTo>
                    <a:pt x="19198" y="21600"/>
                    <a:pt x="19396" y="21600"/>
                    <a:pt x="19566" y="21224"/>
                  </a:cubicBezTo>
                  <a:cubicBezTo>
                    <a:pt x="19672" y="20981"/>
                    <a:pt x="19792" y="20418"/>
                    <a:pt x="19988" y="19491"/>
                  </a:cubicBezTo>
                  <a:lnTo>
                    <a:pt x="21116" y="14138"/>
                  </a:lnTo>
                  <a:cubicBezTo>
                    <a:pt x="21312" y="13211"/>
                    <a:pt x="21431" y="12662"/>
                    <a:pt x="21482" y="12163"/>
                  </a:cubicBezTo>
                  <a:cubicBezTo>
                    <a:pt x="21526" y="11715"/>
                    <a:pt x="21538" y="11224"/>
                    <a:pt x="21533" y="10742"/>
                  </a:cubicBezTo>
                  <a:cubicBezTo>
                    <a:pt x="21538" y="10260"/>
                    <a:pt x="21526" y="9786"/>
                    <a:pt x="21482" y="9338"/>
                  </a:cubicBezTo>
                  <a:cubicBezTo>
                    <a:pt x="21431" y="8839"/>
                    <a:pt x="21312" y="8273"/>
                    <a:pt x="21116" y="7346"/>
                  </a:cubicBezTo>
                  <a:lnTo>
                    <a:pt x="19988" y="2010"/>
                  </a:lnTo>
                  <a:cubicBezTo>
                    <a:pt x="19792" y="1083"/>
                    <a:pt x="19672" y="520"/>
                    <a:pt x="19566" y="277"/>
                  </a:cubicBezTo>
                  <a:cubicBezTo>
                    <a:pt x="19481" y="89"/>
                    <a:pt x="19391" y="0"/>
                    <a:pt x="19299" y="0"/>
                  </a:cubicBezTo>
                  <a:close/>
                  <a:moveTo>
                    <a:pt x="638" y="7745"/>
                  </a:moveTo>
                  <a:cubicBezTo>
                    <a:pt x="474" y="7745"/>
                    <a:pt x="312" y="8038"/>
                    <a:pt x="187" y="8628"/>
                  </a:cubicBezTo>
                  <a:cubicBezTo>
                    <a:pt x="-62" y="9808"/>
                    <a:pt x="-62" y="11710"/>
                    <a:pt x="187" y="12890"/>
                  </a:cubicBezTo>
                  <a:cubicBezTo>
                    <a:pt x="437" y="14070"/>
                    <a:pt x="839" y="14070"/>
                    <a:pt x="1088" y="12890"/>
                  </a:cubicBezTo>
                  <a:cubicBezTo>
                    <a:pt x="1338" y="11710"/>
                    <a:pt x="1338" y="9808"/>
                    <a:pt x="1088" y="8628"/>
                  </a:cubicBezTo>
                  <a:cubicBezTo>
                    <a:pt x="964" y="8038"/>
                    <a:pt x="801" y="7745"/>
                    <a:pt x="638" y="7745"/>
                  </a:cubicBezTo>
                  <a:close/>
                </a:path>
              </a:pathLst>
            </a:custGeom>
            <a:solidFill>
              <a:schemeClr val="bg2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494" name="Shape"/>
            <p:cNvSpPr/>
            <p:nvPr/>
          </p:nvSpPr>
          <p:spPr>
            <a:xfrm>
              <a:off x="15689857" y="4301127"/>
              <a:ext cx="2333368" cy="4926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34" h="21506" extrusionOk="0">
                  <a:moveTo>
                    <a:pt x="19299" y="0"/>
                  </a:moveTo>
                  <a:cubicBezTo>
                    <a:pt x="19207" y="0"/>
                    <a:pt x="19113" y="89"/>
                    <a:pt x="19028" y="277"/>
                  </a:cubicBezTo>
                  <a:cubicBezTo>
                    <a:pt x="18961" y="426"/>
                    <a:pt x="18901" y="635"/>
                    <a:pt x="18848" y="884"/>
                  </a:cubicBezTo>
                  <a:cubicBezTo>
                    <a:pt x="18796" y="1132"/>
                    <a:pt x="18752" y="1414"/>
                    <a:pt x="18720" y="1733"/>
                  </a:cubicBezTo>
                  <a:cubicBezTo>
                    <a:pt x="18641" y="2539"/>
                    <a:pt x="18641" y="3473"/>
                    <a:pt x="18720" y="4279"/>
                  </a:cubicBezTo>
                  <a:cubicBezTo>
                    <a:pt x="18772" y="4779"/>
                    <a:pt x="18891" y="5327"/>
                    <a:pt x="19087" y="6255"/>
                  </a:cubicBezTo>
                  <a:lnTo>
                    <a:pt x="19402" y="7745"/>
                  </a:lnTo>
                  <a:lnTo>
                    <a:pt x="3597" y="7745"/>
                  </a:lnTo>
                  <a:cubicBezTo>
                    <a:pt x="3320" y="7744"/>
                    <a:pt x="3155" y="7753"/>
                    <a:pt x="3044" y="7935"/>
                  </a:cubicBezTo>
                  <a:cubicBezTo>
                    <a:pt x="2867" y="8240"/>
                    <a:pt x="2728" y="8900"/>
                    <a:pt x="2663" y="9737"/>
                  </a:cubicBezTo>
                  <a:cubicBezTo>
                    <a:pt x="2638" y="10067"/>
                    <a:pt x="2623" y="10408"/>
                    <a:pt x="2623" y="10759"/>
                  </a:cubicBezTo>
                  <a:cubicBezTo>
                    <a:pt x="2623" y="11110"/>
                    <a:pt x="2638" y="11469"/>
                    <a:pt x="2663" y="11799"/>
                  </a:cubicBezTo>
                  <a:cubicBezTo>
                    <a:pt x="2728" y="12635"/>
                    <a:pt x="2867" y="13279"/>
                    <a:pt x="3044" y="13583"/>
                  </a:cubicBezTo>
                  <a:cubicBezTo>
                    <a:pt x="3155" y="13765"/>
                    <a:pt x="3320" y="13774"/>
                    <a:pt x="3597" y="13774"/>
                  </a:cubicBezTo>
                  <a:lnTo>
                    <a:pt x="19394" y="13774"/>
                  </a:lnTo>
                  <a:lnTo>
                    <a:pt x="19087" y="15229"/>
                  </a:lnTo>
                  <a:cubicBezTo>
                    <a:pt x="18891" y="16156"/>
                    <a:pt x="18771" y="16722"/>
                    <a:pt x="18720" y="17222"/>
                  </a:cubicBezTo>
                  <a:cubicBezTo>
                    <a:pt x="18641" y="18028"/>
                    <a:pt x="18641" y="18944"/>
                    <a:pt x="18720" y="19751"/>
                  </a:cubicBezTo>
                  <a:cubicBezTo>
                    <a:pt x="18752" y="20070"/>
                    <a:pt x="18796" y="20369"/>
                    <a:pt x="18848" y="20617"/>
                  </a:cubicBezTo>
                  <a:cubicBezTo>
                    <a:pt x="18901" y="20866"/>
                    <a:pt x="18961" y="21075"/>
                    <a:pt x="19028" y="21224"/>
                  </a:cubicBezTo>
                  <a:cubicBezTo>
                    <a:pt x="19198" y="21600"/>
                    <a:pt x="19396" y="21600"/>
                    <a:pt x="19566" y="21224"/>
                  </a:cubicBezTo>
                  <a:cubicBezTo>
                    <a:pt x="19672" y="20981"/>
                    <a:pt x="19792" y="20418"/>
                    <a:pt x="19988" y="19491"/>
                  </a:cubicBezTo>
                  <a:lnTo>
                    <a:pt x="21116" y="14138"/>
                  </a:lnTo>
                  <a:cubicBezTo>
                    <a:pt x="21312" y="13211"/>
                    <a:pt x="21431" y="12662"/>
                    <a:pt x="21482" y="12163"/>
                  </a:cubicBezTo>
                  <a:cubicBezTo>
                    <a:pt x="21526" y="11715"/>
                    <a:pt x="21538" y="11224"/>
                    <a:pt x="21533" y="10742"/>
                  </a:cubicBezTo>
                  <a:cubicBezTo>
                    <a:pt x="21538" y="10260"/>
                    <a:pt x="21526" y="9786"/>
                    <a:pt x="21482" y="9338"/>
                  </a:cubicBezTo>
                  <a:cubicBezTo>
                    <a:pt x="21431" y="8839"/>
                    <a:pt x="21312" y="8273"/>
                    <a:pt x="21116" y="7346"/>
                  </a:cubicBezTo>
                  <a:lnTo>
                    <a:pt x="19988" y="2010"/>
                  </a:lnTo>
                  <a:cubicBezTo>
                    <a:pt x="19792" y="1083"/>
                    <a:pt x="19672" y="520"/>
                    <a:pt x="19566" y="277"/>
                  </a:cubicBezTo>
                  <a:cubicBezTo>
                    <a:pt x="19481" y="89"/>
                    <a:pt x="19391" y="0"/>
                    <a:pt x="19299" y="0"/>
                  </a:cubicBezTo>
                  <a:close/>
                  <a:moveTo>
                    <a:pt x="638" y="7745"/>
                  </a:moveTo>
                  <a:cubicBezTo>
                    <a:pt x="474" y="7745"/>
                    <a:pt x="312" y="8038"/>
                    <a:pt x="187" y="8628"/>
                  </a:cubicBezTo>
                  <a:cubicBezTo>
                    <a:pt x="-62" y="9808"/>
                    <a:pt x="-62" y="11710"/>
                    <a:pt x="187" y="12890"/>
                  </a:cubicBezTo>
                  <a:cubicBezTo>
                    <a:pt x="437" y="14070"/>
                    <a:pt x="839" y="14070"/>
                    <a:pt x="1088" y="12890"/>
                  </a:cubicBezTo>
                  <a:cubicBezTo>
                    <a:pt x="1338" y="11710"/>
                    <a:pt x="1338" y="9808"/>
                    <a:pt x="1088" y="8628"/>
                  </a:cubicBezTo>
                  <a:cubicBezTo>
                    <a:pt x="964" y="8038"/>
                    <a:pt x="801" y="7745"/>
                    <a:pt x="638" y="7745"/>
                  </a:cubicBezTo>
                  <a:close/>
                </a:path>
              </a:pathLst>
            </a:custGeom>
            <a:solidFill>
              <a:schemeClr val="bg2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495" name="Shape"/>
            <p:cNvSpPr/>
            <p:nvPr/>
          </p:nvSpPr>
          <p:spPr>
            <a:xfrm>
              <a:off x="5932892" y="4301127"/>
              <a:ext cx="2333368" cy="4926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34" h="21506" extrusionOk="0">
                  <a:moveTo>
                    <a:pt x="19299" y="0"/>
                  </a:moveTo>
                  <a:cubicBezTo>
                    <a:pt x="19207" y="0"/>
                    <a:pt x="19113" y="89"/>
                    <a:pt x="19028" y="277"/>
                  </a:cubicBezTo>
                  <a:cubicBezTo>
                    <a:pt x="18961" y="426"/>
                    <a:pt x="18901" y="635"/>
                    <a:pt x="18848" y="884"/>
                  </a:cubicBezTo>
                  <a:cubicBezTo>
                    <a:pt x="18796" y="1132"/>
                    <a:pt x="18752" y="1414"/>
                    <a:pt x="18720" y="1733"/>
                  </a:cubicBezTo>
                  <a:cubicBezTo>
                    <a:pt x="18641" y="2539"/>
                    <a:pt x="18641" y="3473"/>
                    <a:pt x="18720" y="4279"/>
                  </a:cubicBezTo>
                  <a:cubicBezTo>
                    <a:pt x="18772" y="4779"/>
                    <a:pt x="18891" y="5327"/>
                    <a:pt x="19087" y="6255"/>
                  </a:cubicBezTo>
                  <a:lnTo>
                    <a:pt x="19402" y="7745"/>
                  </a:lnTo>
                  <a:lnTo>
                    <a:pt x="3597" y="7745"/>
                  </a:lnTo>
                  <a:cubicBezTo>
                    <a:pt x="3320" y="7744"/>
                    <a:pt x="3155" y="7753"/>
                    <a:pt x="3044" y="7935"/>
                  </a:cubicBezTo>
                  <a:cubicBezTo>
                    <a:pt x="2867" y="8240"/>
                    <a:pt x="2728" y="8900"/>
                    <a:pt x="2663" y="9737"/>
                  </a:cubicBezTo>
                  <a:cubicBezTo>
                    <a:pt x="2638" y="10067"/>
                    <a:pt x="2623" y="10408"/>
                    <a:pt x="2623" y="10759"/>
                  </a:cubicBezTo>
                  <a:cubicBezTo>
                    <a:pt x="2623" y="11110"/>
                    <a:pt x="2638" y="11469"/>
                    <a:pt x="2663" y="11799"/>
                  </a:cubicBezTo>
                  <a:cubicBezTo>
                    <a:pt x="2728" y="12635"/>
                    <a:pt x="2867" y="13279"/>
                    <a:pt x="3044" y="13583"/>
                  </a:cubicBezTo>
                  <a:cubicBezTo>
                    <a:pt x="3155" y="13765"/>
                    <a:pt x="3320" y="13774"/>
                    <a:pt x="3597" y="13774"/>
                  </a:cubicBezTo>
                  <a:lnTo>
                    <a:pt x="19394" y="13774"/>
                  </a:lnTo>
                  <a:lnTo>
                    <a:pt x="19087" y="15229"/>
                  </a:lnTo>
                  <a:cubicBezTo>
                    <a:pt x="18891" y="16156"/>
                    <a:pt x="18771" y="16722"/>
                    <a:pt x="18720" y="17222"/>
                  </a:cubicBezTo>
                  <a:cubicBezTo>
                    <a:pt x="18641" y="18028"/>
                    <a:pt x="18641" y="18944"/>
                    <a:pt x="18720" y="19751"/>
                  </a:cubicBezTo>
                  <a:cubicBezTo>
                    <a:pt x="18752" y="20070"/>
                    <a:pt x="18796" y="20369"/>
                    <a:pt x="18848" y="20617"/>
                  </a:cubicBezTo>
                  <a:cubicBezTo>
                    <a:pt x="18901" y="20866"/>
                    <a:pt x="18961" y="21075"/>
                    <a:pt x="19028" y="21224"/>
                  </a:cubicBezTo>
                  <a:cubicBezTo>
                    <a:pt x="19198" y="21600"/>
                    <a:pt x="19396" y="21600"/>
                    <a:pt x="19566" y="21224"/>
                  </a:cubicBezTo>
                  <a:cubicBezTo>
                    <a:pt x="19672" y="20981"/>
                    <a:pt x="19792" y="20418"/>
                    <a:pt x="19988" y="19491"/>
                  </a:cubicBezTo>
                  <a:lnTo>
                    <a:pt x="21116" y="14138"/>
                  </a:lnTo>
                  <a:cubicBezTo>
                    <a:pt x="21312" y="13211"/>
                    <a:pt x="21431" y="12662"/>
                    <a:pt x="21482" y="12163"/>
                  </a:cubicBezTo>
                  <a:cubicBezTo>
                    <a:pt x="21526" y="11715"/>
                    <a:pt x="21538" y="11224"/>
                    <a:pt x="21533" y="10742"/>
                  </a:cubicBezTo>
                  <a:cubicBezTo>
                    <a:pt x="21538" y="10260"/>
                    <a:pt x="21526" y="9786"/>
                    <a:pt x="21482" y="9338"/>
                  </a:cubicBezTo>
                  <a:cubicBezTo>
                    <a:pt x="21431" y="8839"/>
                    <a:pt x="21312" y="8273"/>
                    <a:pt x="21116" y="7346"/>
                  </a:cubicBezTo>
                  <a:lnTo>
                    <a:pt x="19988" y="2010"/>
                  </a:lnTo>
                  <a:cubicBezTo>
                    <a:pt x="19792" y="1083"/>
                    <a:pt x="19672" y="520"/>
                    <a:pt x="19566" y="277"/>
                  </a:cubicBezTo>
                  <a:cubicBezTo>
                    <a:pt x="19481" y="89"/>
                    <a:pt x="19391" y="0"/>
                    <a:pt x="19299" y="0"/>
                  </a:cubicBezTo>
                  <a:close/>
                  <a:moveTo>
                    <a:pt x="638" y="7745"/>
                  </a:moveTo>
                  <a:cubicBezTo>
                    <a:pt x="474" y="7745"/>
                    <a:pt x="312" y="8038"/>
                    <a:pt x="187" y="8628"/>
                  </a:cubicBezTo>
                  <a:cubicBezTo>
                    <a:pt x="-62" y="9808"/>
                    <a:pt x="-62" y="11710"/>
                    <a:pt x="187" y="12890"/>
                  </a:cubicBezTo>
                  <a:cubicBezTo>
                    <a:pt x="437" y="14070"/>
                    <a:pt x="839" y="14070"/>
                    <a:pt x="1088" y="12890"/>
                  </a:cubicBezTo>
                  <a:cubicBezTo>
                    <a:pt x="1338" y="11710"/>
                    <a:pt x="1338" y="9808"/>
                    <a:pt x="1088" y="8628"/>
                  </a:cubicBezTo>
                  <a:cubicBezTo>
                    <a:pt x="964" y="8038"/>
                    <a:pt x="801" y="7745"/>
                    <a:pt x="638" y="7745"/>
                  </a:cubicBezTo>
                  <a:close/>
                </a:path>
              </a:pathLst>
            </a:custGeom>
            <a:solidFill>
              <a:schemeClr val="bg2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</p:grp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HiSlide Base Colour Theme">
      <a:dk1>
        <a:srgbClr val="2A363E"/>
      </a:dk1>
      <a:lt1>
        <a:srgbClr val="FEFFFE"/>
      </a:lt1>
      <a:dk2>
        <a:srgbClr val="8B909B"/>
      </a:dk2>
      <a:lt2>
        <a:srgbClr val="F3F4F5"/>
      </a:lt2>
      <a:accent1>
        <a:srgbClr val="FECC42"/>
      </a:accent1>
      <a:accent2>
        <a:srgbClr val="FA7571"/>
      </a:accent2>
      <a:accent3>
        <a:srgbClr val="2598F5"/>
      </a:accent3>
      <a:accent4>
        <a:srgbClr val="924883"/>
      </a:accent4>
      <a:accent5>
        <a:srgbClr val="9BCAFA"/>
      </a:accent5>
      <a:accent6>
        <a:srgbClr val="D5D8DA"/>
      </a:accent6>
      <a:hlink>
        <a:srgbClr val="2598F3"/>
      </a:hlink>
      <a:folHlink>
        <a:srgbClr val="2598F3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6CF5F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6CF5F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390</TotalTime>
  <Words>92</Words>
  <Application>Microsoft Office PowerPoint</Application>
  <PresentationFormat>Произвольный</PresentationFormat>
  <Paragraphs>23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8" baseType="lpstr">
      <vt:lpstr>Barlow Bold</vt:lpstr>
      <vt:lpstr>Barlow Medium</vt:lpstr>
      <vt:lpstr>Barlow SemiBold</vt:lpstr>
      <vt:lpstr>Helvetica Neue</vt:lpstr>
      <vt:lpstr>Helvetica Neue Light</vt:lpstr>
      <vt:lpstr>Helvetica Neue Medium</vt:lpstr>
      <vt:lpstr>White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Мэри</dc:creator>
  <cp:lastModifiedBy>Мэри</cp:lastModifiedBy>
  <cp:revision>18</cp:revision>
  <dcterms:modified xsi:type="dcterms:W3CDTF">2020-10-05T19:19:17Z</dcterms:modified>
</cp:coreProperties>
</file>