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3"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3095" userDrawn="1">
          <p15:clr>
            <a:srgbClr val="A4A3A4"/>
          </p15:clr>
        </p15:guide>
        <p15:guide id="2" pos="40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82" autoAdjust="0"/>
    <p:restoredTop sz="96305" autoAdjust="0"/>
  </p:normalViewPr>
  <p:slideViewPr>
    <p:cSldViewPr snapToGrid="0" showGuides="1">
      <p:cViewPr varScale="1">
        <p:scale>
          <a:sx n="55" d="100"/>
          <a:sy n="55" d="100"/>
        </p:scale>
        <p:origin x="570" y="66"/>
      </p:cViewPr>
      <p:guideLst>
        <p:guide orient="horz" pos="3095"/>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xfrm>
            <a:off x="1143000" y="685800"/>
            <a:ext cx="4572000" cy="3429000"/>
          </a:xfrm>
          <a:prstGeom prst="rect">
            <a:avLst/>
          </a:prstGeom>
        </p:spPr>
        <p:txBody>
          <a:bodyPr/>
          <a:lstStyle/>
          <a:p>
            <a:endParaRPr/>
          </a:p>
        </p:txBody>
      </p:sp>
      <p:sp>
        <p:nvSpPr>
          <p:cNvPr id="27" name="Shape 2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528342265"/>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med"/>
  <p:txStyles>
    <p:titleStyle>
      <a:lvl1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1pPr>
      <a:lvl2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2pPr>
      <a:lvl3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3pPr>
      <a:lvl4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4pPr>
      <a:lvl5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5pPr>
      <a:lvl6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6pPr>
      <a:lvl7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7pPr>
      <a:lvl8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8pPr>
      <a:lvl9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688578" y="940168"/>
            <a:ext cx="10289372" cy="6062878"/>
            <a:chOff x="1688578" y="940168"/>
            <a:chExt cx="10289372" cy="6062878"/>
          </a:xfrm>
        </p:grpSpPr>
        <p:sp>
          <p:nvSpPr>
            <p:cNvPr id="492" name="Circle"/>
            <p:cNvSpPr/>
            <p:nvPr/>
          </p:nvSpPr>
          <p:spPr>
            <a:xfrm>
              <a:off x="2153209" y="3469186"/>
              <a:ext cx="3069229" cy="3069229"/>
            </a:xfrm>
            <a:prstGeom prst="ellipse">
              <a:avLst/>
            </a:prstGeom>
            <a:solidFill>
              <a:schemeClr val="bg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493" name="Circle"/>
            <p:cNvSpPr/>
            <p:nvPr/>
          </p:nvSpPr>
          <p:spPr>
            <a:xfrm>
              <a:off x="1688578" y="3004555"/>
              <a:ext cx="3998491" cy="3998491"/>
            </a:xfrm>
            <a:prstGeom prst="ellipse">
              <a:avLst/>
            </a:prstGeom>
            <a:noFill/>
            <a:ln w="12700" cap="flat">
              <a:solidFill>
                <a:schemeClr val="accent6"/>
              </a:solidFill>
              <a:custDash>
                <a:ds d="200000" sp="200000"/>
              </a:custDash>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nvGrpSpPr>
            <p:cNvPr id="496" name="Group"/>
            <p:cNvGrpSpPr/>
            <p:nvPr/>
          </p:nvGrpSpPr>
          <p:grpSpPr>
            <a:xfrm>
              <a:off x="1693990" y="3052853"/>
              <a:ext cx="1136587" cy="1136588"/>
              <a:chOff x="0" y="0"/>
              <a:chExt cx="1136585" cy="1136585"/>
            </a:xfrm>
          </p:grpSpPr>
          <p:sp>
            <p:nvSpPr>
              <p:cNvPr id="494" name="Circle"/>
              <p:cNvSpPr/>
              <p:nvPr/>
            </p:nvSpPr>
            <p:spPr>
              <a:xfrm>
                <a:off x="0" y="0"/>
                <a:ext cx="1136586" cy="1136586"/>
              </a:xfrm>
              <a:prstGeom prst="ellipse">
                <a:avLst/>
              </a:prstGeom>
              <a:solidFill>
                <a:schemeClr val="accent1">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495" name="Shape"/>
              <p:cNvSpPr/>
              <p:nvPr/>
            </p:nvSpPr>
            <p:spPr>
              <a:xfrm>
                <a:off x="566658" y="24"/>
                <a:ext cx="535034" cy="565388"/>
              </a:xfrm>
              <a:custGeom>
                <a:avLst/>
                <a:gdLst/>
                <a:ahLst/>
                <a:cxnLst>
                  <a:cxn ang="0">
                    <a:pos x="wd2" y="hd2"/>
                  </a:cxn>
                  <a:cxn ang="5400000">
                    <a:pos x="wd2" y="hd2"/>
                  </a:cxn>
                  <a:cxn ang="10800000">
                    <a:pos x="wd2" y="hd2"/>
                  </a:cxn>
                  <a:cxn ang="16200000">
                    <a:pos x="wd2" y="hd2"/>
                  </a:cxn>
                </a:cxnLst>
                <a:rect l="0" t="0" r="r" b="b"/>
                <a:pathLst>
                  <a:path w="21600" h="21600" extrusionOk="0">
                    <a:moveTo>
                      <a:pt x="65" y="0"/>
                    </a:moveTo>
                    <a:cubicBezTo>
                      <a:pt x="43" y="0"/>
                      <a:pt x="22" y="2"/>
                      <a:pt x="0" y="2"/>
                    </a:cubicBezTo>
                    <a:lnTo>
                      <a:pt x="0" y="21600"/>
                    </a:lnTo>
                    <a:lnTo>
                      <a:pt x="21600" y="14223"/>
                    </a:lnTo>
                    <a:cubicBezTo>
                      <a:pt x="20488" y="11354"/>
                      <a:pt x="18722" y="8661"/>
                      <a:pt x="16289" y="6359"/>
                    </a:cubicBezTo>
                    <a:cubicBezTo>
                      <a:pt x="11809" y="2119"/>
                      <a:pt x="5937" y="0"/>
                      <a:pt x="65" y="0"/>
                    </a:cubicBez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grpSp>
          <p:nvGrpSpPr>
            <p:cNvPr id="499" name="Group"/>
            <p:cNvGrpSpPr/>
            <p:nvPr/>
          </p:nvGrpSpPr>
          <p:grpSpPr>
            <a:xfrm>
              <a:off x="4548077" y="5838587"/>
              <a:ext cx="1136587" cy="1136587"/>
              <a:chOff x="0" y="0"/>
              <a:chExt cx="1136585" cy="1136585"/>
            </a:xfrm>
          </p:grpSpPr>
          <p:sp>
            <p:nvSpPr>
              <p:cNvPr id="497" name="Circle"/>
              <p:cNvSpPr/>
              <p:nvPr/>
            </p:nvSpPr>
            <p:spPr>
              <a:xfrm>
                <a:off x="0" y="26"/>
                <a:ext cx="1136557" cy="1136543"/>
              </a:xfrm>
              <a:prstGeom prst="ellipse">
                <a:avLst/>
              </a:prstGeom>
              <a:solidFill>
                <a:schemeClr val="accent4">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498" name="Shape"/>
              <p:cNvSpPr/>
              <p:nvPr/>
            </p:nvSpPr>
            <p:spPr>
              <a:xfrm>
                <a:off x="82" y="0"/>
                <a:ext cx="1136504" cy="1136586"/>
              </a:xfrm>
              <a:custGeom>
                <a:avLst/>
                <a:gdLst/>
                <a:ahLst/>
                <a:cxnLst>
                  <a:cxn ang="0">
                    <a:pos x="wd2" y="hd2"/>
                  </a:cxn>
                  <a:cxn ang="5400000">
                    <a:pos x="wd2" y="hd2"/>
                  </a:cxn>
                  <a:cxn ang="10800000">
                    <a:pos x="wd2" y="hd2"/>
                  </a:cxn>
                  <a:cxn ang="16200000">
                    <a:pos x="wd2" y="hd2"/>
                  </a:cxn>
                </a:cxnLst>
                <a:rect l="0" t="0" r="r" b="b"/>
                <a:pathLst>
                  <a:path w="19939" h="20595" extrusionOk="0">
                    <a:moveTo>
                      <a:pt x="9969" y="0"/>
                    </a:moveTo>
                    <a:cubicBezTo>
                      <a:pt x="9960" y="0"/>
                      <a:pt x="9950" y="1"/>
                      <a:pt x="9941" y="1"/>
                    </a:cubicBezTo>
                    <a:lnTo>
                      <a:pt x="9941" y="10213"/>
                    </a:lnTo>
                    <a:lnTo>
                      <a:pt x="615" y="6734"/>
                    </a:lnTo>
                    <a:cubicBezTo>
                      <a:pt x="-687" y="10386"/>
                      <a:pt x="79" y="14646"/>
                      <a:pt x="2919" y="17579"/>
                    </a:cubicBezTo>
                    <a:cubicBezTo>
                      <a:pt x="6812" y="21600"/>
                      <a:pt x="13126" y="21600"/>
                      <a:pt x="17019" y="17579"/>
                    </a:cubicBezTo>
                    <a:cubicBezTo>
                      <a:pt x="20913" y="13558"/>
                      <a:pt x="20913" y="7038"/>
                      <a:pt x="17019" y="3017"/>
                    </a:cubicBezTo>
                    <a:cubicBezTo>
                      <a:pt x="15073" y="1006"/>
                      <a:pt x="12521" y="0"/>
                      <a:pt x="9969" y="0"/>
                    </a:cubicBezTo>
                    <a:close/>
                  </a:path>
                </a:pathLst>
              </a:custGeom>
              <a:solidFill>
                <a:schemeClr val="accent4"/>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grpSp>
          <p:nvGrpSpPr>
            <p:cNvPr id="502" name="Group"/>
            <p:cNvGrpSpPr/>
            <p:nvPr/>
          </p:nvGrpSpPr>
          <p:grpSpPr>
            <a:xfrm>
              <a:off x="1693990" y="5838587"/>
              <a:ext cx="1136587" cy="1136582"/>
              <a:chOff x="0" y="0"/>
              <a:chExt cx="1136585" cy="1136580"/>
            </a:xfrm>
          </p:grpSpPr>
          <p:sp>
            <p:nvSpPr>
              <p:cNvPr id="500" name="Circle"/>
              <p:cNvSpPr/>
              <p:nvPr/>
            </p:nvSpPr>
            <p:spPr>
              <a:xfrm>
                <a:off x="0" y="0"/>
                <a:ext cx="1136570" cy="1136581"/>
              </a:xfrm>
              <a:prstGeom prst="ellipse">
                <a:avLst/>
              </a:prstGeom>
              <a:solidFill>
                <a:schemeClr val="accent3">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501" name="Shape"/>
              <p:cNvSpPr/>
              <p:nvPr/>
            </p:nvSpPr>
            <p:spPr>
              <a:xfrm>
                <a:off x="216857" y="18"/>
                <a:ext cx="919729" cy="1136506"/>
              </a:xfrm>
              <a:custGeom>
                <a:avLst/>
                <a:gdLst/>
                <a:ahLst/>
                <a:cxnLst>
                  <a:cxn ang="0">
                    <a:pos x="wd2" y="hd2"/>
                  </a:cxn>
                  <a:cxn ang="5400000">
                    <a:pos x="wd2" y="hd2"/>
                  </a:cxn>
                  <a:cxn ang="10800000">
                    <a:pos x="wd2" y="hd2"/>
                  </a:cxn>
                  <a:cxn ang="16200000">
                    <a:pos x="wd2" y="hd2"/>
                  </a:cxn>
                </a:cxnLst>
                <a:rect l="0" t="0" r="r" b="b"/>
                <a:pathLst>
                  <a:path w="20371" h="20616" extrusionOk="0">
                    <a:moveTo>
                      <a:pt x="7784" y="0"/>
                    </a:moveTo>
                    <a:cubicBezTo>
                      <a:pt x="7772" y="0"/>
                      <a:pt x="7760" y="1"/>
                      <a:pt x="7748" y="1"/>
                    </a:cubicBezTo>
                    <a:lnTo>
                      <a:pt x="7748" y="10225"/>
                    </a:lnTo>
                    <a:lnTo>
                      <a:pt x="0" y="18408"/>
                    </a:lnTo>
                    <a:cubicBezTo>
                      <a:pt x="4940" y="21600"/>
                      <a:pt x="12125" y="21331"/>
                      <a:pt x="16684" y="17597"/>
                    </a:cubicBezTo>
                    <a:cubicBezTo>
                      <a:pt x="21600" y="13572"/>
                      <a:pt x="21600" y="7045"/>
                      <a:pt x="16684" y="3019"/>
                    </a:cubicBezTo>
                    <a:cubicBezTo>
                      <a:pt x="14227" y="1006"/>
                      <a:pt x="11005" y="0"/>
                      <a:pt x="7784" y="0"/>
                    </a:cubicBezTo>
                    <a:close/>
                  </a:path>
                </a:pathLst>
              </a:custGeom>
              <a:solidFill>
                <a:schemeClr val="accent3"/>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grpSp>
          <p:nvGrpSpPr>
            <p:cNvPr id="505" name="Group"/>
            <p:cNvGrpSpPr/>
            <p:nvPr/>
          </p:nvGrpSpPr>
          <p:grpSpPr>
            <a:xfrm>
              <a:off x="4548077" y="3052853"/>
              <a:ext cx="1136587" cy="1136588"/>
              <a:chOff x="0" y="0"/>
              <a:chExt cx="1136585" cy="1136585"/>
            </a:xfrm>
          </p:grpSpPr>
          <p:sp>
            <p:nvSpPr>
              <p:cNvPr id="503" name="Circle"/>
              <p:cNvSpPr/>
              <p:nvPr/>
            </p:nvSpPr>
            <p:spPr>
              <a:xfrm>
                <a:off x="0" y="0"/>
                <a:ext cx="1136579" cy="1136586"/>
              </a:xfrm>
              <a:prstGeom prst="ellipse">
                <a:avLst/>
              </a:prstGeom>
              <a:solidFill>
                <a:schemeClr val="accent2">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504" name="Shape"/>
              <p:cNvSpPr/>
              <p:nvPr/>
            </p:nvSpPr>
            <p:spPr>
              <a:xfrm>
                <a:off x="566658" y="25"/>
                <a:ext cx="569928" cy="1013236"/>
              </a:xfrm>
              <a:custGeom>
                <a:avLst/>
                <a:gdLst/>
                <a:ahLst/>
                <a:cxnLst>
                  <a:cxn ang="0">
                    <a:pos x="wd2" y="hd2"/>
                  </a:cxn>
                  <a:cxn ang="5400000">
                    <a:pos x="wd2" y="hd2"/>
                  </a:cxn>
                  <a:cxn ang="10800000">
                    <a:pos x="wd2" y="hd2"/>
                  </a:cxn>
                  <a:cxn ang="16200000">
                    <a:pos x="wd2" y="hd2"/>
                  </a:cxn>
                </a:cxnLst>
                <a:rect l="0" t="0" r="r" b="b"/>
                <a:pathLst>
                  <a:path w="19684" h="21600" extrusionOk="0">
                    <a:moveTo>
                      <a:pt x="56" y="0"/>
                    </a:moveTo>
                    <a:cubicBezTo>
                      <a:pt x="37" y="0"/>
                      <a:pt x="19" y="1"/>
                      <a:pt x="0" y="1"/>
                    </a:cubicBezTo>
                    <a:lnTo>
                      <a:pt x="0" y="12034"/>
                    </a:lnTo>
                    <a:lnTo>
                      <a:pt x="12259" y="21600"/>
                    </a:lnTo>
                    <a:cubicBezTo>
                      <a:pt x="12837" y="21316"/>
                      <a:pt x="13399" y="21011"/>
                      <a:pt x="13935" y="20681"/>
                    </a:cubicBezTo>
                    <a:cubicBezTo>
                      <a:pt x="21600" y="15950"/>
                      <a:pt x="21600" y="8279"/>
                      <a:pt x="13935" y="3548"/>
                    </a:cubicBezTo>
                    <a:cubicBezTo>
                      <a:pt x="10103" y="1183"/>
                      <a:pt x="5079" y="0"/>
                      <a:pt x="56" y="0"/>
                    </a:cubicBezTo>
                    <a:close/>
                  </a:path>
                </a:pathLst>
              </a:custGeom>
              <a:solidFill>
                <a:schemeClr val="accent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grpSp>
        <p:sp>
          <p:nvSpPr>
            <p:cNvPr id="506" name="Harvey Ball Templates"/>
            <p:cNvSpPr txBox="1"/>
            <p:nvPr/>
          </p:nvSpPr>
          <p:spPr>
            <a:xfrm>
              <a:off x="2734089" y="4598985"/>
              <a:ext cx="1907470" cy="9088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2400" b="0">
                  <a:solidFill>
                    <a:srgbClr val="2D3640"/>
                  </a:solidFill>
                  <a:latin typeface="Barlow Bold"/>
                  <a:ea typeface="Barlow Bold"/>
                  <a:cs typeface="Barlow Bold"/>
                  <a:sym typeface="Barlow Bold"/>
                </a:defRPr>
              </a:lvl1pPr>
            </a:lstStyle>
            <a:p>
              <a:r>
                <a:t>Harvey Ball Templates</a:t>
              </a:r>
            </a:p>
          </p:txBody>
        </p:sp>
        <p:sp>
          <p:nvSpPr>
            <p:cNvPr id="507" name="20%"/>
            <p:cNvSpPr txBox="1"/>
            <p:nvPr/>
          </p:nvSpPr>
          <p:spPr>
            <a:xfrm>
              <a:off x="1947305" y="3469186"/>
              <a:ext cx="629957" cy="33961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600" b="0">
                  <a:solidFill>
                    <a:srgbClr val="FFFFFF"/>
                  </a:solidFill>
                  <a:latin typeface="Barlow Medium"/>
                  <a:ea typeface="Barlow Medium"/>
                  <a:cs typeface="Barlow Medium"/>
                  <a:sym typeface="Barlow Medium"/>
                </a:defRPr>
              </a:lvl1pPr>
            </a:lstStyle>
            <a:p>
              <a:r>
                <a:t>20%</a:t>
              </a:r>
            </a:p>
          </p:txBody>
        </p:sp>
        <p:sp>
          <p:nvSpPr>
            <p:cNvPr id="508" name="40%"/>
            <p:cNvSpPr txBox="1"/>
            <p:nvPr/>
          </p:nvSpPr>
          <p:spPr>
            <a:xfrm>
              <a:off x="4809178" y="3469186"/>
              <a:ext cx="629956" cy="33961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600" b="0">
                  <a:solidFill>
                    <a:srgbClr val="FFFFFF"/>
                  </a:solidFill>
                  <a:latin typeface="Barlow Medium"/>
                  <a:ea typeface="Barlow Medium"/>
                  <a:cs typeface="Barlow Medium"/>
                  <a:sym typeface="Barlow Medium"/>
                </a:defRPr>
              </a:lvl1pPr>
            </a:lstStyle>
            <a:p>
              <a:r>
                <a:t>40%</a:t>
              </a:r>
            </a:p>
          </p:txBody>
        </p:sp>
        <p:sp>
          <p:nvSpPr>
            <p:cNvPr id="509" name="60%"/>
            <p:cNvSpPr txBox="1"/>
            <p:nvPr/>
          </p:nvSpPr>
          <p:spPr>
            <a:xfrm>
              <a:off x="1947305" y="6251182"/>
              <a:ext cx="629957" cy="33961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600" b="0">
                  <a:solidFill>
                    <a:srgbClr val="FFFFFF"/>
                  </a:solidFill>
                  <a:latin typeface="Barlow Medium"/>
                  <a:ea typeface="Barlow Medium"/>
                  <a:cs typeface="Barlow Medium"/>
                  <a:sym typeface="Barlow Medium"/>
                </a:defRPr>
              </a:lvl1pPr>
            </a:lstStyle>
            <a:p>
              <a:r>
                <a:t>60%</a:t>
              </a:r>
            </a:p>
          </p:txBody>
        </p:sp>
        <p:sp>
          <p:nvSpPr>
            <p:cNvPr id="510" name="80%"/>
            <p:cNvSpPr txBox="1"/>
            <p:nvPr/>
          </p:nvSpPr>
          <p:spPr>
            <a:xfrm>
              <a:off x="4809178" y="6251182"/>
              <a:ext cx="629956" cy="33961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defRPr sz="1600" b="0">
                  <a:solidFill>
                    <a:srgbClr val="FFFFFF"/>
                  </a:solidFill>
                  <a:latin typeface="Barlow Medium"/>
                  <a:ea typeface="Barlow Medium"/>
                  <a:cs typeface="Barlow Medium"/>
                  <a:sym typeface="Barlow Medium"/>
                </a:defRPr>
              </a:lvl1pPr>
            </a:lstStyle>
            <a:p>
              <a:r>
                <a:t>80%</a:t>
              </a:r>
            </a:p>
          </p:txBody>
        </p:sp>
        <p:grpSp>
          <p:nvGrpSpPr>
            <p:cNvPr id="514" name="Group"/>
            <p:cNvGrpSpPr/>
            <p:nvPr/>
          </p:nvGrpSpPr>
          <p:grpSpPr>
            <a:xfrm>
              <a:off x="6867564" y="3213434"/>
              <a:ext cx="4639158" cy="630946"/>
              <a:chOff x="0" y="0"/>
              <a:chExt cx="4639156" cy="630945"/>
            </a:xfrm>
          </p:grpSpPr>
          <p:sp>
            <p:nvSpPr>
              <p:cNvPr id="512" name="Lorem Ipsum is simply dummy text of the printing and typesetting industry. Lorem Ipsum has been the industry's standard dummy text ever since the 1500s, when an unknown printer took a galley of type and scrambled it to make a type specimen book. It has s"/>
              <p:cNvSpPr/>
              <p:nvPr/>
            </p:nvSpPr>
            <p:spPr>
              <a:xfrm>
                <a:off x="5734" y="630945"/>
                <a:ext cx="4633423"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1600" b="0">
                    <a:solidFill>
                      <a:srgbClr val="8C8F98"/>
                    </a:solidFill>
                    <a:latin typeface="Barlow Medium"/>
                    <a:ea typeface="Barlow Medium"/>
                    <a:cs typeface="Barlow Medium"/>
                    <a:sym typeface="Barlow Medium"/>
                  </a:defRPr>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a:t>
                </a:r>
              </a:p>
            </p:txBody>
          </p:sp>
          <p:sp>
            <p:nvSpPr>
              <p:cNvPr id="513" name="Harvey Ball Templates"/>
              <p:cNvSpPr/>
              <p:nvPr/>
            </p:nvSpPr>
            <p:spPr>
              <a:xfrm>
                <a:off x="0" y="0"/>
                <a:ext cx="4390641" cy="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3200" b="0">
                    <a:solidFill>
                      <a:srgbClr val="2D3640"/>
                    </a:solidFill>
                    <a:latin typeface="Barlow Bold"/>
                    <a:ea typeface="Barlow Bold"/>
                    <a:cs typeface="Barlow Bold"/>
                    <a:sym typeface="Barlow Bold"/>
                  </a:defRPr>
                </a:lvl1pPr>
              </a:lstStyle>
              <a:p>
                <a:r>
                  <a:t>Harvey Ball Templates</a:t>
                </a:r>
              </a:p>
            </p:txBody>
          </p:sp>
        </p:grpSp>
        <p:grpSp>
          <p:nvGrpSpPr>
            <p:cNvPr id="517" name="Group"/>
            <p:cNvGrpSpPr/>
            <p:nvPr/>
          </p:nvGrpSpPr>
          <p:grpSpPr>
            <a:xfrm>
              <a:off x="9697865" y="940168"/>
              <a:ext cx="2280085" cy="348646"/>
              <a:chOff x="0" y="0"/>
              <a:chExt cx="2280084" cy="348644"/>
            </a:xfrm>
          </p:grpSpPr>
          <p:sp>
            <p:nvSpPr>
              <p:cNvPr id="515" name="Template by HiSlide.io"/>
              <p:cNvSpPr/>
              <p:nvPr/>
            </p:nvSpPr>
            <p:spPr>
              <a:xfrm>
                <a:off x="0" y="0"/>
                <a:ext cx="2280085" cy="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1600" b="0">
                    <a:solidFill>
                      <a:srgbClr val="4B97ED"/>
                    </a:solidFill>
                    <a:latin typeface="Barlow Bold"/>
                    <a:ea typeface="Barlow Bold"/>
                    <a:cs typeface="Barlow Bold"/>
                    <a:sym typeface="Barlow Bold"/>
                  </a:defRPr>
                </a:pPr>
                <a:r>
                  <a:rPr>
                    <a:latin typeface="Barlow Medium"/>
                    <a:ea typeface="Barlow Medium"/>
                    <a:cs typeface="Barlow Medium"/>
                    <a:sym typeface="Barlow Medium"/>
                  </a:rPr>
                  <a:t>Template by</a:t>
                </a:r>
                <a:r>
                  <a:t> </a:t>
                </a:r>
                <a:r>
                  <a:rPr>
                    <a:hlinkClick r:id="rId2"/>
                  </a:rPr>
                  <a:t>HiSlide.io</a:t>
                </a:r>
              </a:p>
            </p:txBody>
          </p:sp>
          <p:sp>
            <p:nvSpPr>
              <p:cNvPr id="516" name="PowerPoint - Keynote - Google Slides"/>
              <p:cNvSpPr/>
              <p:nvPr/>
            </p:nvSpPr>
            <p:spPr>
              <a:xfrm>
                <a:off x="217382" y="348644"/>
                <a:ext cx="2049735"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700" b="0" cap="all">
                    <a:solidFill>
                      <a:srgbClr val="8C8F9A"/>
                    </a:solidFill>
                    <a:latin typeface="Barlow Medium"/>
                    <a:ea typeface="Barlow Medium"/>
                    <a:cs typeface="Barlow Medium"/>
                    <a:sym typeface="Barlow Medium"/>
                  </a:defRPr>
                </a:pPr>
                <a:r>
                  <a:t>PowerPoint </a:t>
                </a:r>
                <a:r>
                  <a:rPr>
                    <a:solidFill>
                      <a:srgbClr val="ADB2C0"/>
                    </a:solidFill>
                  </a:rPr>
                  <a:t>- </a:t>
                </a:r>
                <a:r>
                  <a:t>Keynote </a:t>
                </a:r>
                <a:r>
                  <a:rPr>
                    <a:solidFill>
                      <a:srgbClr val="ADB2C0"/>
                    </a:solidFill>
                  </a:rPr>
                  <a:t>- </a:t>
                </a:r>
                <a:r>
                  <a:t>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HiSlide Base Colour Theme">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59</TotalTime>
  <Words>120</Words>
  <Application>Microsoft Office PowerPoint</Application>
  <PresentationFormat>Произвольный</PresentationFormat>
  <Paragraphs>9</Paragraphs>
  <Slides>1</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Мэри</cp:lastModifiedBy>
  <cp:revision>18</cp:revision>
  <dcterms:modified xsi:type="dcterms:W3CDTF">2020-10-06T10:04:30Z</dcterms:modified>
</cp:coreProperties>
</file>