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335809" y="1024628"/>
            <a:ext cx="19884846" cy="9094870"/>
            <a:chOff x="3335809" y="1024628"/>
            <a:chExt cx="19884846" cy="9094870"/>
          </a:xfrm>
        </p:grpSpPr>
        <p:grpSp>
          <p:nvGrpSpPr>
            <p:cNvPr id="499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497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498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500" name="Circle"/>
            <p:cNvSpPr/>
            <p:nvPr/>
          </p:nvSpPr>
          <p:spPr>
            <a:xfrm>
              <a:off x="4093792" y="4354486"/>
              <a:ext cx="5007029" cy="5007028"/>
            </a:xfrm>
            <a:prstGeom prst="ellipse">
              <a:avLst/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01" name="Circle"/>
            <p:cNvSpPr/>
            <p:nvPr/>
          </p:nvSpPr>
          <p:spPr>
            <a:xfrm>
              <a:off x="3335809" y="3596503"/>
              <a:ext cx="6522996" cy="6522995"/>
            </a:xfrm>
            <a:prstGeom prst="ellipse">
              <a:avLst/>
            </a:prstGeom>
            <a:noFill/>
            <a:ln w="25400" cap="flat">
              <a:solidFill>
                <a:srgbClr val="D5D7DB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04" name="Group"/>
            <p:cNvGrpSpPr/>
            <p:nvPr/>
          </p:nvGrpSpPr>
          <p:grpSpPr>
            <a:xfrm>
              <a:off x="3344638" y="3675296"/>
              <a:ext cx="1854187" cy="1854186"/>
              <a:chOff x="0" y="0"/>
              <a:chExt cx="1854185" cy="1854185"/>
            </a:xfrm>
          </p:grpSpPr>
          <p:sp>
            <p:nvSpPr>
              <p:cNvPr id="502" name="Circle"/>
              <p:cNvSpPr/>
              <p:nvPr/>
            </p:nvSpPr>
            <p:spPr>
              <a:xfrm>
                <a:off x="0" y="0"/>
                <a:ext cx="1854186" cy="1854186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03" name="Shape"/>
              <p:cNvSpPr/>
              <p:nvPr/>
            </p:nvSpPr>
            <p:spPr>
              <a:xfrm>
                <a:off x="924426" y="40"/>
                <a:ext cx="872834" cy="922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5" y="0"/>
                    </a:moveTo>
                    <a:cubicBezTo>
                      <a:pt x="43" y="0"/>
                      <a:pt x="22" y="2"/>
                      <a:pt x="0" y="2"/>
                    </a:cubicBezTo>
                    <a:lnTo>
                      <a:pt x="0" y="21600"/>
                    </a:lnTo>
                    <a:lnTo>
                      <a:pt x="21600" y="14223"/>
                    </a:lnTo>
                    <a:cubicBezTo>
                      <a:pt x="20488" y="11354"/>
                      <a:pt x="18722" y="8661"/>
                      <a:pt x="16289" y="6359"/>
                    </a:cubicBezTo>
                    <a:cubicBezTo>
                      <a:pt x="11809" y="2119"/>
                      <a:pt x="5937" y="0"/>
                      <a:pt x="6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07" name="Group"/>
            <p:cNvGrpSpPr/>
            <p:nvPr/>
          </p:nvGrpSpPr>
          <p:grpSpPr>
            <a:xfrm>
              <a:off x="8000694" y="8219842"/>
              <a:ext cx="1854187" cy="1854186"/>
              <a:chOff x="0" y="0"/>
              <a:chExt cx="1854185" cy="1854185"/>
            </a:xfrm>
          </p:grpSpPr>
          <p:sp>
            <p:nvSpPr>
              <p:cNvPr id="505" name="Circle"/>
              <p:cNvSpPr/>
              <p:nvPr/>
            </p:nvSpPr>
            <p:spPr>
              <a:xfrm>
                <a:off x="0" y="43"/>
                <a:ext cx="1854139" cy="185411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06" name="Shape"/>
              <p:cNvSpPr/>
              <p:nvPr/>
            </p:nvSpPr>
            <p:spPr>
              <a:xfrm>
                <a:off x="134" y="0"/>
                <a:ext cx="1854052" cy="1854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39" h="20595" extrusionOk="0">
                    <a:moveTo>
                      <a:pt x="9969" y="0"/>
                    </a:moveTo>
                    <a:cubicBezTo>
                      <a:pt x="9960" y="0"/>
                      <a:pt x="9950" y="1"/>
                      <a:pt x="9941" y="1"/>
                    </a:cubicBezTo>
                    <a:lnTo>
                      <a:pt x="9941" y="10213"/>
                    </a:lnTo>
                    <a:lnTo>
                      <a:pt x="615" y="6734"/>
                    </a:lnTo>
                    <a:cubicBezTo>
                      <a:pt x="-687" y="10386"/>
                      <a:pt x="79" y="14646"/>
                      <a:pt x="2919" y="17579"/>
                    </a:cubicBezTo>
                    <a:cubicBezTo>
                      <a:pt x="6812" y="21600"/>
                      <a:pt x="13126" y="21600"/>
                      <a:pt x="17019" y="17579"/>
                    </a:cubicBezTo>
                    <a:cubicBezTo>
                      <a:pt x="20913" y="13558"/>
                      <a:pt x="20913" y="7038"/>
                      <a:pt x="17019" y="3017"/>
                    </a:cubicBezTo>
                    <a:cubicBezTo>
                      <a:pt x="15073" y="1006"/>
                      <a:pt x="12521" y="0"/>
                      <a:pt x="99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10" name="Group"/>
            <p:cNvGrpSpPr/>
            <p:nvPr/>
          </p:nvGrpSpPr>
          <p:grpSpPr>
            <a:xfrm>
              <a:off x="3344638" y="8219842"/>
              <a:ext cx="1854187" cy="1854178"/>
              <a:chOff x="0" y="0"/>
              <a:chExt cx="1854184" cy="1854177"/>
            </a:xfrm>
          </p:grpSpPr>
          <p:sp>
            <p:nvSpPr>
              <p:cNvPr id="508" name="Circle"/>
              <p:cNvSpPr/>
              <p:nvPr/>
            </p:nvSpPr>
            <p:spPr>
              <a:xfrm>
                <a:off x="0" y="0"/>
                <a:ext cx="1854159" cy="185417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09" name="Shape"/>
              <p:cNvSpPr/>
              <p:nvPr/>
            </p:nvSpPr>
            <p:spPr>
              <a:xfrm>
                <a:off x="353773" y="30"/>
                <a:ext cx="1500412" cy="1854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71" h="20616" extrusionOk="0">
                    <a:moveTo>
                      <a:pt x="7784" y="0"/>
                    </a:moveTo>
                    <a:cubicBezTo>
                      <a:pt x="7772" y="0"/>
                      <a:pt x="7760" y="1"/>
                      <a:pt x="7748" y="1"/>
                    </a:cubicBezTo>
                    <a:lnTo>
                      <a:pt x="7748" y="10225"/>
                    </a:lnTo>
                    <a:lnTo>
                      <a:pt x="0" y="18408"/>
                    </a:lnTo>
                    <a:cubicBezTo>
                      <a:pt x="4940" y="21600"/>
                      <a:pt x="12125" y="21331"/>
                      <a:pt x="16684" y="17597"/>
                    </a:cubicBezTo>
                    <a:cubicBezTo>
                      <a:pt x="21600" y="13572"/>
                      <a:pt x="21600" y="7045"/>
                      <a:pt x="16684" y="3019"/>
                    </a:cubicBezTo>
                    <a:cubicBezTo>
                      <a:pt x="14227" y="1006"/>
                      <a:pt x="11005" y="0"/>
                      <a:pt x="778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13" name="Group"/>
            <p:cNvGrpSpPr/>
            <p:nvPr/>
          </p:nvGrpSpPr>
          <p:grpSpPr>
            <a:xfrm>
              <a:off x="8000694" y="3675296"/>
              <a:ext cx="1854186" cy="1854186"/>
              <a:chOff x="0" y="0"/>
              <a:chExt cx="1854184" cy="1854185"/>
            </a:xfrm>
          </p:grpSpPr>
          <p:sp>
            <p:nvSpPr>
              <p:cNvPr id="511" name="Circle"/>
              <p:cNvSpPr/>
              <p:nvPr/>
            </p:nvSpPr>
            <p:spPr>
              <a:xfrm>
                <a:off x="0" y="0"/>
                <a:ext cx="1854175" cy="185418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12" name="Shape"/>
              <p:cNvSpPr/>
              <p:nvPr/>
            </p:nvSpPr>
            <p:spPr>
              <a:xfrm>
                <a:off x="924426" y="41"/>
                <a:ext cx="929759" cy="1652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21600" extrusionOk="0">
                    <a:moveTo>
                      <a:pt x="56" y="0"/>
                    </a:moveTo>
                    <a:cubicBezTo>
                      <a:pt x="37" y="0"/>
                      <a:pt x="19" y="1"/>
                      <a:pt x="0" y="1"/>
                    </a:cubicBezTo>
                    <a:lnTo>
                      <a:pt x="0" y="12034"/>
                    </a:lnTo>
                    <a:lnTo>
                      <a:pt x="12259" y="21600"/>
                    </a:lnTo>
                    <a:cubicBezTo>
                      <a:pt x="12837" y="21316"/>
                      <a:pt x="13399" y="21011"/>
                      <a:pt x="13935" y="20681"/>
                    </a:cubicBezTo>
                    <a:cubicBezTo>
                      <a:pt x="21600" y="15950"/>
                      <a:pt x="21600" y="8279"/>
                      <a:pt x="13935" y="3548"/>
                    </a:cubicBezTo>
                    <a:cubicBezTo>
                      <a:pt x="10103" y="1183"/>
                      <a:pt x="5079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514" name="Harvey Ball Templates"/>
            <p:cNvSpPr txBox="1"/>
            <p:nvPr/>
          </p:nvSpPr>
          <p:spPr>
            <a:xfrm>
              <a:off x="5315820" y="6197599"/>
              <a:ext cx="2562974" cy="1193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3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/>
                <a:t>Harvey Ball Templates</a:t>
              </a:r>
            </a:p>
          </p:txBody>
        </p:sp>
        <p:sp>
          <p:nvSpPr>
            <p:cNvPr id="515" name="20%"/>
            <p:cNvSpPr txBox="1"/>
            <p:nvPr/>
          </p:nvSpPr>
          <p:spPr>
            <a:xfrm>
              <a:off x="3757887" y="4354486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20%</a:t>
              </a:r>
            </a:p>
          </p:txBody>
        </p:sp>
        <p:sp>
          <p:nvSpPr>
            <p:cNvPr id="516" name="40%"/>
            <p:cNvSpPr txBox="1"/>
            <p:nvPr/>
          </p:nvSpPr>
          <p:spPr>
            <a:xfrm>
              <a:off x="8426644" y="4354486"/>
              <a:ext cx="1027688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40%</a:t>
              </a:r>
            </a:p>
          </p:txBody>
        </p:sp>
        <p:sp>
          <p:nvSpPr>
            <p:cNvPr id="517" name="60%"/>
            <p:cNvSpPr txBox="1"/>
            <p:nvPr/>
          </p:nvSpPr>
          <p:spPr>
            <a:xfrm>
              <a:off x="3757887" y="8892934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60%</a:t>
              </a:r>
            </a:p>
          </p:txBody>
        </p:sp>
        <p:sp>
          <p:nvSpPr>
            <p:cNvPr id="518" name="80%"/>
            <p:cNvSpPr txBox="1"/>
            <p:nvPr/>
          </p:nvSpPr>
          <p:spPr>
            <a:xfrm>
              <a:off x="8426644" y="8892934"/>
              <a:ext cx="1027688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80%</a:t>
              </a:r>
            </a:p>
          </p:txBody>
        </p:sp>
        <p:grpSp>
          <p:nvGrpSpPr>
            <p:cNvPr id="522" name="Group"/>
            <p:cNvGrpSpPr/>
            <p:nvPr/>
          </p:nvGrpSpPr>
          <p:grpSpPr>
            <a:xfrm>
              <a:off x="12654571" y="4310688"/>
              <a:ext cx="8698419" cy="5094624"/>
              <a:chOff x="-10751" y="0"/>
              <a:chExt cx="8698417" cy="5094622"/>
            </a:xfrm>
          </p:grpSpPr>
          <p:sp>
            <p:nvSpPr>
              <p:cNvPr id="52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0" y="1183022"/>
                <a:ext cx="8687667" cy="3911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521" name="Harvey Ball Templates"/>
              <p:cNvSpPr txBox="1"/>
              <p:nvPr/>
            </p:nvSpPr>
            <p:spPr>
              <a:xfrm>
                <a:off x="-10752" y="0"/>
                <a:ext cx="6552089" cy="8001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Harvey Ball Templates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122</Words>
  <Application>Microsoft Office PowerPoint</Application>
  <PresentationFormat>Произвольный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2020-10-05T19:19:52Z</dcterms:modified>
</cp:coreProperties>
</file>