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76906" y="940168"/>
            <a:ext cx="11225523" cy="7460085"/>
            <a:chOff x="876906" y="940168"/>
            <a:chExt cx="11225523" cy="7460085"/>
          </a:xfrm>
        </p:grpSpPr>
        <p:sp>
          <p:nvSpPr>
            <p:cNvPr id="519" name="Harvey Ball Templates"/>
            <p:cNvSpPr txBox="1"/>
            <p:nvPr/>
          </p:nvSpPr>
          <p:spPr>
            <a:xfrm>
              <a:off x="3892767" y="2039316"/>
              <a:ext cx="5219266" cy="5367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sp>
          <p:nvSpPr>
            <p:cNvPr id="520" name="Rounded Rectangle"/>
            <p:cNvSpPr/>
            <p:nvPr/>
          </p:nvSpPr>
          <p:spPr>
            <a:xfrm>
              <a:off x="876906" y="3940928"/>
              <a:ext cx="2642749" cy="4459325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523" name="Group"/>
            <p:cNvGrpSpPr/>
            <p:nvPr/>
          </p:nvGrpSpPr>
          <p:grpSpPr>
            <a:xfrm>
              <a:off x="1446266" y="3193281"/>
              <a:ext cx="1504028" cy="1504028"/>
              <a:chOff x="0" y="0"/>
              <a:chExt cx="1504026" cy="1504026"/>
            </a:xfrm>
          </p:grpSpPr>
          <p:sp>
            <p:nvSpPr>
              <p:cNvPr id="521" name="Circle"/>
              <p:cNvSpPr/>
              <p:nvPr/>
            </p:nvSpPr>
            <p:spPr>
              <a:xfrm>
                <a:off x="0" y="0"/>
                <a:ext cx="1504027" cy="1504027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22" name="Shape"/>
              <p:cNvSpPr/>
              <p:nvPr/>
            </p:nvSpPr>
            <p:spPr>
              <a:xfrm>
                <a:off x="749884" y="440"/>
                <a:ext cx="208960" cy="7477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0" y="0"/>
                    </a:moveTo>
                    <a:cubicBezTo>
                      <a:pt x="147" y="0"/>
                      <a:pt x="73" y="2"/>
                      <a:pt x="0" y="2"/>
                    </a:cubicBezTo>
                    <a:lnTo>
                      <a:pt x="0" y="21600"/>
                    </a:lnTo>
                    <a:lnTo>
                      <a:pt x="21600" y="839"/>
                    </a:lnTo>
                    <a:cubicBezTo>
                      <a:pt x="14621" y="283"/>
                      <a:pt x="7423" y="0"/>
                      <a:pt x="2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524" name="Placeholder text"/>
            <p:cNvSpPr txBox="1"/>
            <p:nvPr/>
          </p:nvSpPr>
          <p:spPr>
            <a:xfrm>
              <a:off x="1089793" y="5212885"/>
              <a:ext cx="2216974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525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1175553" y="5591486"/>
              <a:ext cx="2045454" cy="22258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of the printing and typesetting industry. Lorem Ipsum has been the industry's standard dummy text ever since the 1500s, when an</a:t>
              </a:r>
            </a:p>
          </p:txBody>
        </p:sp>
        <p:sp>
          <p:nvSpPr>
            <p:cNvPr id="526" name="Rounded Rectangle"/>
            <p:cNvSpPr/>
            <p:nvPr/>
          </p:nvSpPr>
          <p:spPr>
            <a:xfrm>
              <a:off x="3737830" y="3940928"/>
              <a:ext cx="2642750" cy="4459325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27" name="Placeholder text"/>
            <p:cNvSpPr txBox="1"/>
            <p:nvPr/>
          </p:nvSpPr>
          <p:spPr>
            <a:xfrm>
              <a:off x="3950718" y="5212885"/>
              <a:ext cx="2216974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528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4036478" y="5591486"/>
              <a:ext cx="2045454" cy="22258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of the printing and typesetting industry. Lorem Ipsum has been the industry's standard dummy text ever since the 1500s, when an</a:t>
              </a:r>
            </a:p>
          </p:txBody>
        </p:sp>
        <p:sp>
          <p:nvSpPr>
            <p:cNvPr id="529" name="Rounded Rectangle"/>
            <p:cNvSpPr/>
            <p:nvPr/>
          </p:nvSpPr>
          <p:spPr>
            <a:xfrm>
              <a:off x="6598755" y="3940928"/>
              <a:ext cx="2642749" cy="4459325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0" name="Placeholder text"/>
            <p:cNvSpPr txBox="1"/>
            <p:nvPr/>
          </p:nvSpPr>
          <p:spPr>
            <a:xfrm>
              <a:off x="6811643" y="5212885"/>
              <a:ext cx="2216974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531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6897403" y="5591486"/>
              <a:ext cx="2045453" cy="22258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of the printing and typesetting industry. Lorem Ipsum has been the industry's standard dummy text ever since the 1500s, when an</a:t>
              </a:r>
            </a:p>
          </p:txBody>
        </p:sp>
        <p:sp>
          <p:nvSpPr>
            <p:cNvPr id="532" name="Rounded Rectangle"/>
            <p:cNvSpPr/>
            <p:nvPr/>
          </p:nvSpPr>
          <p:spPr>
            <a:xfrm>
              <a:off x="9459679" y="3940928"/>
              <a:ext cx="2642750" cy="4459325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3" name="Placeholder text"/>
            <p:cNvSpPr txBox="1"/>
            <p:nvPr/>
          </p:nvSpPr>
          <p:spPr>
            <a:xfrm>
              <a:off x="9672567" y="5212885"/>
              <a:ext cx="2216974" cy="3335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t>Placeholder text</a:t>
              </a:r>
            </a:p>
          </p:txBody>
        </p:sp>
        <p:sp>
          <p:nvSpPr>
            <p:cNvPr id="534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9758327" y="5591486"/>
              <a:ext cx="2045454" cy="222588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Lorem Ipsum is simply dummy text of the printing and typesetting industry. Lorem Ipsum has been the industry's standard dummy text ever since the 1500s, when an</a:t>
              </a:r>
            </a:p>
          </p:txBody>
        </p:sp>
        <p:grpSp>
          <p:nvGrpSpPr>
            <p:cNvPr id="537" name="Group"/>
            <p:cNvGrpSpPr/>
            <p:nvPr/>
          </p:nvGrpSpPr>
          <p:grpSpPr>
            <a:xfrm>
              <a:off x="7172921" y="3193281"/>
              <a:ext cx="1504029" cy="1504028"/>
              <a:chOff x="0" y="0"/>
              <a:chExt cx="1504027" cy="1504026"/>
            </a:xfrm>
          </p:grpSpPr>
          <p:sp>
            <p:nvSpPr>
              <p:cNvPr id="535" name="Circle"/>
              <p:cNvSpPr/>
              <p:nvPr/>
            </p:nvSpPr>
            <p:spPr>
              <a:xfrm>
                <a:off x="0" y="38"/>
                <a:ext cx="1504016" cy="1503971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36" name="Shape"/>
              <p:cNvSpPr/>
              <p:nvPr/>
            </p:nvSpPr>
            <p:spPr>
              <a:xfrm>
                <a:off x="27100" y="0"/>
                <a:ext cx="1476928" cy="15040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7" h="20595" extrusionOk="0">
                    <a:moveTo>
                      <a:pt x="10099" y="0"/>
                    </a:moveTo>
                    <a:cubicBezTo>
                      <a:pt x="10089" y="0"/>
                      <a:pt x="10080" y="1"/>
                      <a:pt x="10070" y="1"/>
                    </a:cubicBezTo>
                    <a:lnTo>
                      <a:pt x="10070" y="10215"/>
                    </a:lnTo>
                    <a:lnTo>
                      <a:pt x="0" y="13034"/>
                    </a:lnTo>
                    <a:cubicBezTo>
                      <a:pt x="465" y="14698"/>
                      <a:pt x="1361" y="16271"/>
                      <a:pt x="2691" y="17579"/>
                    </a:cubicBezTo>
                    <a:cubicBezTo>
                      <a:pt x="6783" y="21600"/>
                      <a:pt x="13417" y="21600"/>
                      <a:pt x="17508" y="17579"/>
                    </a:cubicBezTo>
                    <a:cubicBezTo>
                      <a:pt x="21600" y="13558"/>
                      <a:pt x="21600" y="7038"/>
                      <a:pt x="17508" y="3017"/>
                    </a:cubicBezTo>
                    <a:cubicBezTo>
                      <a:pt x="15463" y="1006"/>
                      <a:pt x="12781" y="0"/>
                      <a:pt x="1009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40" name="Group"/>
            <p:cNvGrpSpPr/>
            <p:nvPr/>
          </p:nvGrpSpPr>
          <p:grpSpPr>
            <a:xfrm>
              <a:off x="10040889" y="3193248"/>
              <a:ext cx="1504028" cy="1504061"/>
              <a:chOff x="0" y="-32"/>
              <a:chExt cx="1504026" cy="1504059"/>
            </a:xfrm>
          </p:grpSpPr>
          <p:sp>
            <p:nvSpPr>
              <p:cNvPr id="538" name="Circle"/>
              <p:cNvSpPr/>
              <p:nvPr/>
            </p:nvSpPr>
            <p:spPr>
              <a:xfrm>
                <a:off x="0" y="0"/>
                <a:ext cx="1504027" cy="1504027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39" name="Shape"/>
              <p:cNvSpPr/>
              <p:nvPr/>
            </p:nvSpPr>
            <p:spPr>
              <a:xfrm>
                <a:off x="71" y="-33"/>
                <a:ext cx="1503917" cy="1504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7" h="20595" extrusionOk="0">
                    <a:moveTo>
                      <a:pt x="9849" y="0"/>
                    </a:moveTo>
                    <a:cubicBezTo>
                      <a:pt x="9839" y="0"/>
                      <a:pt x="9830" y="1"/>
                      <a:pt x="9821" y="1"/>
                    </a:cubicBezTo>
                    <a:lnTo>
                      <a:pt x="9821" y="10213"/>
                    </a:lnTo>
                    <a:lnTo>
                      <a:pt x="2122" y="3914"/>
                    </a:lnTo>
                    <a:cubicBezTo>
                      <a:pt x="-941" y="7956"/>
                      <a:pt x="-689" y="13844"/>
                      <a:pt x="2883" y="17579"/>
                    </a:cubicBezTo>
                    <a:cubicBezTo>
                      <a:pt x="6730" y="21600"/>
                      <a:pt x="12966" y="21600"/>
                      <a:pt x="16813" y="17579"/>
                    </a:cubicBezTo>
                    <a:cubicBezTo>
                      <a:pt x="20659" y="13557"/>
                      <a:pt x="20659" y="7037"/>
                      <a:pt x="16813" y="3016"/>
                    </a:cubicBezTo>
                    <a:cubicBezTo>
                      <a:pt x="14889" y="1005"/>
                      <a:pt x="12369" y="0"/>
                      <a:pt x="984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43" name="Group"/>
            <p:cNvGrpSpPr/>
            <p:nvPr/>
          </p:nvGrpSpPr>
          <p:grpSpPr>
            <a:xfrm>
              <a:off x="4311188" y="3193281"/>
              <a:ext cx="1504027" cy="1504028"/>
              <a:chOff x="0" y="0"/>
              <a:chExt cx="1504026" cy="1504026"/>
            </a:xfrm>
          </p:grpSpPr>
          <p:sp>
            <p:nvSpPr>
              <p:cNvPr id="541" name="Circle"/>
              <p:cNvSpPr/>
              <p:nvPr/>
            </p:nvSpPr>
            <p:spPr>
              <a:xfrm>
                <a:off x="0" y="0"/>
                <a:ext cx="1504019" cy="1504027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42" name="Shape"/>
              <p:cNvSpPr/>
              <p:nvPr/>
            </p:nvSpPr>
            <p:spPr>
              <a:xfrm>
                <a:off x="749850" y="33"/>
                <a:ext cx="754177" cy="1340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84" h="21600" extrusionOk="0">
                    <a:moveTo>
                      <a:pt x="56" y="0"/>
                    </a:moveTo>
                    <a:cubicBezTo>
                      <a:pt x="37" y="0"/>
                      <a:pt x="19" y="1"/>
                      <a:pt x="0" y="1"/>
                    </a:cubicBezTo>
                    <a:lnTo>
                      <a:pt x="0" y="12034"/>
                    </a:lnTo>
                    <a:lnTo>
                      <a:pt x="12259" y="21600"/>
                    </a:lnTo>
                    <a:cubicBezTo>
                      <a:pt x="12837" y="21316"/>
                      <a:pt x="13399" y="21011"/>
                      <a:pt x="13935" y="20681"/>
                    </a:cubicBezTo>
                    <a:cubicBezTo>
                      <a:pt x="21600" y="15950"/>
                      <a:pt x="21600" y="8279"/>
                      <a:pt x="13935" y="3548"/>
                    </a:cubicBezTo>
                    <a:cubicBezTo>
                      <a:pt x="10103" y="1183"/>
                      <a:pt x="5079" y="0"/>
                      <a:pt x="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46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544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545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136</Words>
  <Application>Microsoft Office PowerPoint</Application>
  <PresentationFormat>Произвольный</PresentationFormat>
  <Paragraphs>11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2020-10-06T10:04:44Z</dcterms:modified>
</cp:coreProperties>
</file>