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4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14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1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644199" y="1024628"/>
            <a:ext cx="21576456" cy="10930263"/>
            <a:chOff x="1644199" y="1024628"/>
            <a:chExt cx="21576456" cy="10930263"/>
          </a:xfrm>
        </p:grpSpPr>
        <p:grpSp>
          <p:nvGrpSpPr>
            <p:cNvPr id="526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524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525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sp>
          <p:nvSpPr>
            <p:cNvPr id="527" name="Harvey Ball Templates"/>
            <p:cNvSpPr txBox="1"/>
            <p:nvPr/>
          </p:nvSpPr>
          <p:spPr>
            <a:xfrm>
              <a:off x="8915955" y="2061594"/>
              <a:ext cx="6552089" cy="8001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Harvey Ball Templates</a:t>
              </a:r>
            </a:p>
          </p:txBody>
        </p:sp>
        <p:sp>
          <p:nvSpPr>
            <p:cNvPr id="528" name="Rounded Rectangle"/>
            <p:cNvSpPr/>
            <p:nvPr/>
          </p:nvSpPr>
          <p:spPr>
            <a:xfrm>
              <a:off x="1644199" y="5365178"/>
              <a:ext cx="4955154" cy="6589713"/>
            </a:xfrm>
            <a:prstGeom prst="roundRect">
              <a:avLst>
                <a:gd name="adj" fmla="val 2742"/>
              </a:avLst>
            </a:pr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531" name="Group"/>
            <p:cNvGrpSpPr/>
            <p:nvPr/>
          </p:nvGrpSpPr>
          <p:grpSpPr>
            <a:xfrm>
              <a:off x="2711750" y="3963339"/>
              <a:ext cx="2820052" cy="2820052"/>
              <a:chOff x="0" y="0"/>
              <a:chExt cx="2820050" cy="2820050"/>
            </a:xfrm>
          </p:grpSpPr>
          <p:sp>
            <p:nvSpPr>
              <p:cNvPr id="529" name="Circle"/>
              <p:cNvSpPr/>
              <p:nvPr/>
            </p:nvSpPr>
            <p:spPr>
              <a:xfrm>
                <a:off x="0" y="0"/>
                <a:ext cx="2820051" cy="2820051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30" name="Shape"/>
              <p:cNvSpPr/>
              <p:nvPr/>
            </p:nvSpPr>
            <p:spPr>
              <a:xfrm>
                <a:off x="1406032" y="826"/>
                <a:ext cx="391801" cy="1402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0" y="0"/>
                    </a:moveTo>
                    <a:cubicBezTo>
                      <a:pt x="147" y="0"/>
                      <a:pt x="73" y="2"/>
                      <a:pt x="0" y="2"/>
                    </a:cubicBezTo>
                    <a:lnTo>
                      <a:pt x="0" y="21600"/>
                    </a:lnTo>
                    <a:lnTo>
                      <a:pt x="21600" y="839"/>
                    </a:lnTo>
                    <a:cubicBezTo>
                      <a:pt x="14621" y="283"/>
                      <a:pt x="7423" y="0"/>
                      <a:pt x="2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532" name="Placeholder text"/>
            <p:cNvSpPr txBox="1"/>
            <p:nvPr/>
          </p:nvSpPr>
          <p:spPr>
            <a:xfrm>
              <a:off x="2043364" y="7558880"/>
              <a:ext cx="4156825" cy="533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 text</a:t>
              </a:r>
            </a:p>
          </p:txBody>
        </p:sp>
        <p:sp>
          <p:nvSpPr>
            <p:cNvPr id="533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2204164" y="8268757"/>
              <a:ext cx="3835225" cy="2768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of the printing and typesetting industry. Lorem Ipsum has been the industry's standard dummy text ever since the 1500s, when an</a:t>
              </a:r>
            </a:p>
          </p:txBody>
        </p:sp>
        <p:sp>
          <p:nvSpPr>
            <p:cNvPr id="534" name="Rounded Rectangle"/>
            <p:cNvSpPr/>
            <p:nvPr/>
          </p:nvSpPr>
          <p:spPr>
            <a:xfrm>
              <a:off x="7008432" y="5365178"/>
              <a:ext cx="4955154" cy="6589713"/>
            </a:xfrm>
            <a:prstGeom prst="roundRect">
              <a:avLst>
                <a:gd name="adj" fmla="val 2742"/>
              </a:avLst>
            </a:pr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35" name="Placeholder text"/>
            <p:cNvSpPr txBox="1"/>
            <p:nvPr/>
          </p:nvSpPr>
          <p:spPr>
            <a:xfrm>
              <a:off x="7407597" y="7558880"/>
              <a:ext cx="4156825" cy="533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 text</a:t>
              </a:r>
            </a:p>
          </p:txBody>
        </p:sp>
        <p:sp>
          <p:nvSpPr>
            <p:cNvPr id="536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7568397" y="8268757"/>
              <a:ext cx="3835225" cy="2768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of the printing and typesetting industry. Lorem Ipsum has been the industry's standard dummy text ever since the 1500s, when an</a:t>
              </a:r>
            </a:p>
          </p:txBody>
        </p:sp>
        <p:sp>
          <p:nvSpPr>
            <p:cNvPr id="537" name="Rounded Rectangle"/>
            <p:cNvSpPr/>
            <p:nvPr/>
          </p:nvSpPr>
          <p:spPr>
            <a:xfrm>
              <a:off x="12372666" y="5365178"/>
              <a:ext cx="4955154" cy="6589713"/>
            </a:xfrm>
            <a:prstGeom prst="roundRect">
              <a:avLst>
                <a:gd name="adj" fmla="val 2742"/>
              </a:avLst>
            </a:pr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38" name="Placeholder text"/>
            <p:cNvSpPr txBox="1"/>
            <p:nvPr/>
          </p:nvSpPr>
          <p:spPr>
            <a:xfrm>
              <a:off x="12771830" y="7558880"/>
              <a:ext cx="4156825" cy="533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 text</a:t>
              </a:r>
            </a:p>
          </p:txBody>
        </p:sp>
        <p:sp>
          <p:nvSpPr>
            <p:cNvPr id="539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12932630" y="8268757"/>
              <a:ext cx="3835225" cy="2768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of the printing and typesetting industry. Lorem Ipsum has been the industry's standard dummy text ever since the 1500s, when an</a:t>
              </a:r>
            </a:p>
          </p:txBody>
        </p:sp>
        <p:sp>
          <p:nvSpPr>
            <p:cNvPr id="540" name="Rounded Rectangle"/>
            <p:cNvSpPr/>
            <p:nvPr/>
          </p:nvSpPr>
          <p:spPr>
            <a:xfrm>
              <a:off x="17736900" y="5365178"/>
              <a:ext cx="4955154" cy="6589713"/>
            </a:xfrm>
            <a:prstGeom prst="roundRect">
              <a:avLst>
                <a:gd name="adj" fmla="val 2742"/>
              </a:avLst>
            </a:pr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41" name="Placeholder text"/>
            <p:cNvSpPr txBox="1"/>
            <p:nvPr/>
          </p:nvSpPr>
          <p:spPr>
            <a:xfrm>
              <a:off x="18136063" y="7558880"/>
              <a:ext cx="4156825" cy="5334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Placeholder text</a:t>
              </a:r>
            </a:p>
          </p:txBody>
        </p:sp>
        <p:sp>
          <p:nvSpPr>
            <p:cNvPr id="542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18296864" y="8268757"/>
              <a:ext cx="3835225" cy="2768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Lorem Ipsum is simply dummy text of the printing and typesetting industry. Lorem Ipsum has been the industry's standard dummy text ever since the 1500s, when an</a:t>
              </a:r>
            </a:p>
          </p:txBody>
        </p:sp>
        <p:grpSp>
          <p:nvGrpSpPr>
            <p:cNvPr id="545" name="Group"/>
            <p:cNvGrpSpPr/>
            <p:nvPr/>
          </p:nvGrpSpPr>
          <p:grpSpPr>
            <a:xfrm>
              <a:off x="13449228" y="3963339"/>
              <a:ext cx="2820052" cy="2820051"/>
              <a:chOff x="0" y="0"/>
              <a:chExt cx="2820051" cy="2820050"/>
            </a:xfrm>
          </p:grpSpPr>
          <p:sp>
            <p:nvSpPr>
              <p:cNvPr id="543" name="Circle"/>
              <p:cNvSpPr/>
              <p:nvPr/>
            </p:nvSpPr>
            <p:spPr>
              <a:xfrm>
                <a:off x="0" y="72"/>
                <a:ext cx="2820029" cy="2819944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44" name="Shape"/>
              <p:cNvSpPr/>
              <p:nvPr/>
            </p:nvSpPr>
            <p:spPr>
              <a:xfrm>
                <a:off x="50813" y="0"/>
                <a:ext cx="2769239" cy="2820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77" h="20595" extrusionOk="0">
                    <a:moveTo>
                      <a:pt x="10099" y="0"/>
                    </a:moveTo>
                    <a:cubicBezTo>
                      <a:pt x="10089" y="0"/>
                      <a:pt x="10080" y="1"/>
                      <a:pt x="10070" y="1"/>
                    </a:cubicBezTo>
                    <a:lnTo>
                      <a:pt x="10070" y="10215"/>
                    </a:lnTo>
                    <a:lnTo>
                      <a:pt x="0" y="13034"/>
                    </a:lnTo>
                    <a:cubicBezTo>
                      <a:pt x="465" y="14698"/>
                      <a:pt x="1361" y="16271"/>
                      <a:pt x="2691" y="17579"/>
                    </a:cubicBezTo>
                    <a:cubicBezTo>
                      <a:pt x="6783" y="21600"/>
                      <a:pt x="13417" y="21600"/>
                      <a:pt x="17508" y="17579"/>
                    </a:cubicBezTo>
                    <a:cubicBezTo>
                      <a:pt x="21600" y="13558"/>
                      <a:pt x="21600" y="7038"/>
                      <a:pt x="17508" y="3017"/>
                    </a:cubicBezTo>
                    <a:cubicBezTo>
                      <a:pt x="15463" y="1006"/>
                      <a:pt x="12781" y="0"/>
                      <a:pt x="1009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548" name="Group"/>
            <p:cNvGrpSpPr/>
            <p:nvPr/>
          </p:nvGrpSpPr>
          <p:grpSpPr>
            <a:xfrm>
              <a:off x="18826667" y="3963278"/>
              <a:ext cx="2820052" cy="2820113"/>
              <a:chOff x="0" y="-61"/>
              <a:chExt cx="2820050" cy="2820111"/>
            </a:xfrm>
          </p:grpSpPr>
          <p:sp>
            <p:nvSpPr>
              <p:cNvPr id="546" name="Circle"/>
              <p:cNvSpPr/>
              <p:nvPr/>
            </p:nvSpPr>
            <p:spPr>
              <a:xfrm>
                <a:off x="0" y="0"/>
                <a:ext cx="2820051" cy="2820051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47" name="Shape"/>
              <p:cNvSpPr/>
              <p:nvPr/>
            </p:nvSpPr>
            <p:spPr>
              <a:xfrm>
                <a:off x="134" y="-62"/>
                <a:ext cx="2819844" cy="2820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7" h="20595" extrusionOk="0">
                    <a:moveTo>
                      <a:pt x="9849" y="0"/>
                    </a:moveTo>
                    <a:cubicBezTo>
                      <a:pt x="9839" y="0"/>
                      <a:pt x="9830" y="1"/>
                      <a:pt x="9821" y="1"/>
                    </a:cubicBezTo>
                    <a:lnTo>
                      <a:pt x="9821" y="10213"/>
                    </a:lnTo>
                    <a:lnTo>
                      <a:pt x="2122" y="3914"/>
                    </a:lnTo>
                    <a:cubicBezTo>
                      <a:pt x="-941" y="7956"/>
                      <a:pt x="-689" y="13844"/>
                      <a:pt x="2883" y="17579"/>
                    </a:cubicBezTo>
                    <a:cubicBezTo>
                      <a:pt x="6730" y="21600"/>
                      <a:pt x="12966" y="21600"/>
                      <a:pt x="16813" y="17579"/>
                    </a:cubicBezTo>
                    <a:cubicBezTo>
                      <a:pt x="20659" y="13557"/>
                      <a:pt x="20659" y="7037"/>
                      <a:pt x="16813" y="3016"/>
                    </a:cubicBezTo>
                    <a:cubicBezTo>
                      <a:pt x="14889" y="1005"/>
                      <a:pt x="12369" y="0"/>
                      <a:pt x="984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551" name="Group"/>
            <p:cNvGrpSpPr/>
            <p:nvPr/>
          </p:nvGrpSpPr>
          <p:grpSpPr>
            <a:xfrm>
              <a:off x="8083477" y="3963339"/>
              <a:ext cx="2820051" cy="2820052"/>
              <a:chOff x="0" y="0"/>
              <a:chExt cx="2820049" cy="2820050"/>
            </a:xfrm>
          </p:grpSpPr>
          <p:sp>
            <p:nvSpPr>
              <p:cNvPr id="549" name="Circle"/>
              <p:cNvSpPr/>
              <p:nvPr/>
            </p:nvSpPr>
            <p:spPr>
              <a:xfrm>
                <a:off x="0" y="0"/>
                <a:ext cx="2820034" cy="2820051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50" name="Shape"/>
              <p:cNvSpPr/>
              <p:nvPr/>
            </p:nvSpPr>
            <p:spPr>
              <a:xfrm>
                <a:off x="1405969" y="63"/>
                <a:ext cx="1414081" cy="25139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84" h="21600" extrusionOk="0">
                    <a:moveTo>
                      <a:pt x="56" y="0"/>
                    </a:moveTo>
                    <a:cubicBezTo>
                      <a:pt x="37" y="0"/>
                      <a:pt x="19" y="1"/>
                      <a:pt x="0" y="1"/>
                    </a:cubicBezTo>
                    <a:lnTo>
                      <a:pt x="0" y="12034"/>
                    </a:lnTo>
                    <a:lnTo>
                      <a:pt x="12259" y="21600"/>
                    </a:lnTo>
                    <a:cubicBezTo>
                      <a:pt x="12837" y="21316"/>
                      <a:pt x="13399" y="21011"/>
                      <a:pt x="13935" y="20681"/>
                    </a:cubicBezTo>
                    <a:cubicBezTo>
                      <a:pt x="21600" y="15950"/>
                      <a:pt x="21600" y="8279"/>
                      <a:pt x="13935" y="3548"/>
                    </a:cubicBezTo>
                    <a:cubicBezTo>
                      <a:pt x="10103" y="1183"/>
                      <a:pt x="5079" y="0"/>
                      <a:pt x="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136</Words>
  <Application>Microsoft Office PowerPoint</Application>
  <PresentationFormat>Произвольный</PresentationFormat>
  <Paragraphs>11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Мэри</cp:lastModifiedBy>
  <cp:revision>18</cp:revision>
  <dcterms:modified xsi:type="dcterms:W3CDTF">2020-10-05T19:20:19Z</dcterms:modified>
</cp:coreProperties>
</file>