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66335" y="940168"/>
            <a:ext cx="10811616" cy="6049247"/>
            <a:chOff x="1166335" y="940168"/>
            <a:chExt cx="10811616" cy="6049247"/>
          </a:xfrm>
        </p:grpSpPr>
        <p:grpSp>
          <p:nvGrpSpPr>
            <p:cNvPr id="634" name="Group"/>
            <p:cNvGrpSpPr/>
            <p:nvPr/>
          </p:nvGrpSpPr>
          <p:grpSpPr>
            <a:xfrm>
              <a:off x="6077966" y="2764186"/>
              <a:ext cx="5637378" cy="630946"/>
              <a:chOff x="0" y="0"/>
              <a:chExt cx="5637376" cy="630945"/>
            </a:xfrm>
          </p:grpSpPr>
          <p:sp>
            <p:nvSpPr>
              <p:cNvPr id="63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/>
              <p:nvPr/>
            </p:nvSpPr>
            <p:spPr>
              <a:xfrm>
                <a:off x="5734" y="630945"/>
                <a:ext cx="5631643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was popularised in the 1960s with the release of Letraset sheets containing</a:t>
                </a:r>
              </a:p>
            </p:txBody>
          </p:sp>
          <p:sp>
            <p:nvSpPr>
              <p:cNvPr id="633" name="Harvey Ball Templates"/>
              <p:cNvSpPr/>
              <p:nvPr/>
            </p:nvSpPr>
            <p:spPr>
              <a:xfrm>
                <a:off x="0" y="0"/>
                <a:ext cx="4558221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Harvey Ball Templates</a:t>
                </a:r>
              </a:p>
            </p:txBody>
          </p:sp>
        </p:grpSp>
        <p:grpSp>
          <p:nvGrpSpPr>
            <p:cNvPr id="657" name="Group"/>
            <p:cNvGrpSpPr/>
            <p:nvPr/>
          </p:nvGrpSpPr>
          <p:grpSpPr>
            <a:xfrm>
              <a:off x="6077966" y="5635702"/>
              <a:ext cx="5581795" cy="1234812"/>
              <a:chOff x="0" y="-17"/>
              <a:chExt cx="5581793" cy="1234811"/>
            </a:xfrm>
          </p:grpSpPr>
          <p:grpSp>
            <p:nvGrpSpPr>
              <p:cNvPr id="639" name="Group"/>
              <p:cNvGrpSpPr/>
              <p:nvPr/>
            </p:nvGrpSpPr>
            <p:grpSpPr>
              <a:xfrm>
                <a:off x="3179357" y="0"/>
                <a:ext cx="812758" cy="939308"/>
                <a:chOff x="0" y="0"/>
                <a:chExt cx="812756" cy="939307"/>
              </a:xfrm>
            </p:grpSpPr>
            <p:sp>
              <p:nvSpPr>
                <p:cNvPr id="635" name="70%"/>
                <p:cNvSpPr/>
                <p:nvPr/>
              </p:nvSpPr>
              <p:spPr>
                <a:xfrm>
                  <a:off x="132328" y="939307"/>
                  <a:ext cx="54810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600" b="0">
                      <a:solidFill>
                        <a:srgbClr val="2E3640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70%</a:t>
                  </a:r>
                </a:p>
              </p:txBody>
            </p:sp>
            <p:grpSp>
              <p:nvGrpSpPr>
                <p:cNvPr id="638" name="Group"/>
                <p:cNvGrpSpPr/>
                <p:nvPr/>
              </p:nvGrpSpPr>
              <p:grpSpPr>
                <a:xfrm>
                  <a:off x="0" y="0"/>
                  <a:ext cx="812757" cy="812757"/>
                  <a:chOff x="0" y="0"/>
                  <a:chExt cx="812756" cy="812756"/>
                </a:xfrm>
              </p:grpSpPr>
              <p:sp>
                <p:nvSpPr>
                  <p:cNvPr id="636" name="Circle"/>
                  <p:cNvSpPr/>
                  <p:nvPr/>
                </p:nvSpPr>
                <p:spPr>
                  <a:xfrm>
                    <a:off x="0" y="20"/>
                    <a:ext cx="812751" cy="812727"/>
                  </a:xfrm>
                  <a:prstGeom prst="ellipse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37" name="Shape"/>
                  <p:cNvSpPr/>
                  <p:nvPr/>
                </p:nvSpPr>
                <p:spPr>
                  <a:xfrm>
                    <a:off x="14644" y="0"/>
                    <a:ext cx="798113" cy="81275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0577" h="20595" extrusionOk="0">
                        <a:moveTo>
                          <a:pt x="10099" y="0"/>
                        </a:moveTo>
                        <a:cubicBezTo>
                          <a:pt x="10089" y="0"/>
                          <a:pt x="10080" y="1"/>
                          <a:pt x="10070" y="1"/>
                        </a:cubicBezTo>
                        <a:lnTo>
                          <a:pt x="10070" y="10215"/>
                        </a:lnTo>
                        <a:lnTo>
                          <a:pt x="0" y="13034"/>
                        </a:lnTo>
                        <a:cubicBezTo>
                          <a:pt x="465" y="14698"/>
                          <a:pt x="1361" y="16271"/>
                          <a:pt x="2691" y="17579"/>
                        </a:cubicBezTo>
                        <a:cubicBezTo>
                          <a:pt x="6783" y="21600"/>
                          <a:pt x="13417" y="21600"/>
                          <a:pt x="17508" y="17579"/>
                        </a:cubicBezTo>
                        <a:cubicBezTo>
                          <a:pt x="21600" y="13558"/>
                          <a:pt x="21600" y="7038"/>
                          <a:pt x="17508" y="3017"/>
                        </a:cubicBezTo>
                        <a:cubicBezTo>
                          <a:pt x="15463" y="1006"/>
                          <a:pt x="12781" y="0"/>
                          <a:pt x="1009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  <p:sp>
            <p:nvSpPr>
              <p:cNvPr id="640" name="5%"/>
              <p:cNvSpPr txBox="1"/>
              <p:nvPr/>
            </p:nvSpPr>
            <p:spPr>
              <a:xfrm>
                <a:off x="132328" y="939307"/>
                <a:ext cx="548101" cy="2954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E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5%</a:t>
                </a:r>
              </a:p>
            </p:txBody>
          </p:sp>
          <p:grpSp>
            <p:nvGrpSpPr>
              <p:cNvPr id="643" name="Group"/>
              <p:cNvGrpSpPr/>
              <p:nvPr/>
            </p:nvGrpSpPr>
            <p:grpSpPr>
              <a:xfrm>
                <a:off x="0" y="0"/>
                <a:ext cx="812757" cy="812757"/>
                <a:chOff x="0" y="0"/>
                <a:chExt cx="812756" cy="812756"/>
              </a:xfrm>
            </p:grpSpPr>
            <p:sp>
              <p:nvSpPr>
                <p:cNvPr id="641" name="Circle"/>
                <p:cNvSpPr/>
                <p:nvPr/>
              </p:nvSpPr>
              <p:spPr>
                <a:xfrm>
                  <a:off x="0" y="0"/>
                  <a:ext cx="812757" cy="812757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42" name="Shape"/>
                <p:cNvSpPr/>
                <p:nvPr/>
              </p:nvSpPr>
              <p:spPr>
                <a:xfrm>
                  <a:off x="405227" y="238"/>
                  <a:ext cx="112920" cy="4040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20" y="0"/>
                      </a:moveTo>
                      <a:cubicBezTo>
                        <a:pt x="147" y="0"/>
                        <a:pt x="73" y="2"/>
                        <a:pt x="0" y="2"/>
                      </a:cubicBezTo>
                      <a:lnTo>
                        <a:pt x="0" y="21600"/>
                      </a:lnTo>
                      <a:lnTo>
                        <a:pt x="21600" y="839"/>
                      </a:lnTo>
                      <a:cubicBezTo>
                        <a:pt x="14621" y="283"/>
                        <a:pt x="7423" y="0"/>
                        <a:pt x="2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648" name="Group"/>
              <p:cNvGrpSpPr/>
              <p:nvPr/>
            </p:nvGrpSpPr>
            <p:grpSpPr>
              <a:xfrm>
                <a:off x="4769037" y="-18"/>
                <a:ext cx="812757" cy="939326"/>
                <a:chOff x="0" y="-17"/>
                <a:chExt cx="812756" cy="939324"/>
              </a:xfrm>
            </p:grpSpPr>
            <p:sp>
              <p:nvSpPr>
                <p:cNvPr id="644" name="85%"/>
                <p:cNvSpPr/>
                <p:nvPr/>
              </p:nvSpPr>
              <p:spPr>
                <a:xfrm>
                  <a:off x="132328" y="939307"/>
                  <a:ext cx="54810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600" b="0">
                      <a:solidFill>
                        <a:srgbClr val="2E3640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85%</a:t>
                  </a:r>
                </a:p>
              </p:txBody>
            </p:sp>
            <p:grpSp>
              <p:nvGrpSpPr>
                <p:cNvPr id="647" name="Group"/>
                <p:cNvGrpSpPr/>
                <p:nvPr/>
              </p:nvGrpSpPr>
              <p:grpSpPr>
                <a:xfrm>
                  <a:off x="0" y="-18"/>
                  <a:ext cx="812757" cy="812775"/>
                  <a:chOff x="0" y="-17"/>
                  <a:chExt cx="812756" cy="812774"/>
                </a:xfrm>
              </p:grpSpPr>
              <p:sp>
                <p:nvSpPr>
                  <p:cNvPr id="645" name="Circle"/>
                  <p:cNvSpPr/>
                  <p:nvPr/>
                </p:nvSpPr>
                <p:spPr>
                  <a:xfrm>
                    <a:off x="0" y="0"/>
                    <a:ext cx="812757" cy="812757"/>
                  </a:xfrm>
                  <a:prstGeom prst="ellipse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46" name="Shape"/>
                  <p:cNvSpPr/>
                  <p:nvPr/>
                </p:nvSpPr>
                <p:spPr>
                  <a:xfrm>
                    <a:off x="38" y="-18"/>
                    <a:ext cx="812698" cy="81274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97" h="20595" extrusionOk="0">
                        <a:moveTo>
                          <a:pt x="9849" y="0"/>
                        </a:moveTo>
                        <a:cubicBezTo>
                          <a:pt x="9839" y="0"/>
                          <a:pt x="9830" y="1"/>
                          <a:pt x="9821" y="1"/>
                        </a:cubicBezTo>
                        <a:lnTo>
                          <a:pt x="9821" y="10213"/>
                        </a:lnTo>
                        <a:lnTo>
                          <a:pt x="2122" y="3914"/>
                        </a:lnTo>
                        <a:cubicBezTo>
                          <a:pt x="-941" y="7956"/>
                          <a:pt x="-689" y="13844"/>
                          <a:pt x="2883" y="17579"/>
                        </a:cubicBezTo>
                        <a:cubicBezTo>
                          <a:pt x="6730" y="21600"/>
                          <a:pt x="12966" y="21600"/>
                          <a:pt x="16813" y="17579"/>
                        </a:cubicBezTo>
                        <a:cubicBezTo>
                          <a:pt x="20659" y="13557"/>
                          <a:pt x="20659" y="7037"/>
                          <a:pt x="16813" y="3016"/>
                        </a:cubicBezTo>
                        <a:cubicBezTo>
                          <a:pt x="14889" y="1005"/>
                          <a:pt x="12369" y="0"/>
                          <a:pt x="984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653" name="Group"/>
              <p:cNvGrpSpPr/>
              <p:nvPr/>
            </p:nvGrpSpPr>
            <p:grpSpPr>
              <a:xfrm>
                <a:off x="1589679" y="0"/>
                <a:ext cx="812757" cy="939308"/>
                <a:chOff x="0" y="0"/>
                <a:chExt cx="812756" cy="939307"/>
              </a:xfrm>
            </p:grpSpPr>
            <p:sp>
              <p:nvSpPr>
                <p:cNvPr id="649" name="40%"/>
                <p:cNvSpPr/>
                <p:nvPr/>
              </p:nvSpPr>
              <p:spPr>
                <a:xfrm>
                  <a:off x="132328" y="939307"/>
                  <a:ext cx="54810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600" b="0">
                      <a:solidFill>
                        <a:srgbClr val="2E3640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40%</a:t>
                  </a:r>
                </a:p>
              </p:txBody>
            </p:sp>
            <p:grpSp>
              <p:nvGrpSpPr>
                <p:cNvPr id="652" name="Group"/>
                <p:cNvGrpSpPr/>
                <p:nvPr/>
              </p:nvGrpSpPr>
              <p:grpSpPr>
                <a:xfrm>
                  <a:off x="0" y="0"/>
                  <a:ext cx="812757" cy="812757"/>
                  <a:chOff x="0" y="0"/>
                  <a:chExt cx="812756" cy="812756"/>
                </a:xfrm>
              </p:grpSpPr>
              <p:sp>
                <p:nvSpPr>
                  <p:cNvPr id="650" name="Circle"/>
                  <p:cNvSpPr/>
                  <p:nvPr/>
                </p:nvSpPr>
                <p:spPr>
                  <a:xfrm>
                    <a:off x="0" y="0"/>
                    <a:ext cx="812753" cy="812757"/>
                  </a:xfrm>
                  <a:prstGeom prst="ellips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51" name="Shape"/>
                  <p:cNvSpPr/>
                  <p:nvPr/>
                </p:nvSpPr>
                <p:spPr>
                  <a:xfrm>
                    <a:off x="405209" y="18"/>
                    <a:ext cx="407548" cy="72455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84" h="21600" extrusionOk="0">
                        <a:moveTo>
                          <a:pt x="56" y="0"/>
                        </a:moveTo>
                        <a:cubicBezTo>
                          <a:pt x="37" y="0"/>
                          <a:pt x="19" y="1"/>
                          <a:pt x="0" y="1"/>
                        </a:cubicBezTo>
                        <a:lnTo>
                          <a:pt x="0" y="12034"/>
                        </a:lnTo>
                        <a:lnTo>
                          <a:pt x="12259" y="21600"/>
                        </a:lnTo>
                        <a:cubicBezTo>
                          <a:pt x="12837" y="21316"/>
                          <a:pt x="13399" y="21011"/>
                          <a:pt x="13935" y="20681"/>
                        </a:cubicBezTo>
                        <a:cubicBezTo>
                          <a:pt x="21600" y="15950"/>
                          <a:pt x="21600" y="8279"/>
                          <a:pt x="13935" y="3548"/>
                        </a:cubicBezTo>
                        <a:cubicBezTo>
                          <a:pt x="10103" y="1183"/>
                          <a:pt x="5079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  <p:sp>
            <p:nvSpPr>
              <p:cNvPr id="654" name="Shape"/>
              <p:cNvSpPr/>
              <p:nvPr/>
            </p:nvSpPr>
            <p:spPr>
              <a:xfrm>
                <a:off x="915816" y="277322"/>
                <a:ext cx="567137" cy="2627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1" h="21498" extrusionOk="0">
                    <a:moveTo>
                      <a:pt x="16573" y="0"/>
                    </a:moveTo>
                    <a:cubicBezTo>
                      <a:pt x="16372" y="-3"/>
                      <a:pt x="16165" y="88"/>
                      <a:pt x="15980" y="277"/>
                    </a:cubicBezTo>
                    <a:cubicBezTo>
                      <a:pt x="15834" y="427"/>
                      <a:pt x="15702" y="635"/>
                      <a:pt x="15588" y="883"/>
                    </a:cubicBezTo>
                    <a:cubicBezTo>
                      <a:pt x="15473" y="1131"/>
                      <a:pt x="15377" y="1416"/>
                      <a:pt x="15307" y="1732"/>
                    </a:cubicBezTo>
                    <a:cubicBezTo>
                      <a:pt x="15129" y="2537"/>
                      <a:pt x="15133" y="3471"/>
                      <a:pt x="15307" y="4277"/>
                    </a:cubicBezTo>
                    <a:cubicBezTo>
                      <a:pt x="15363" y="4527"/>
                      <a:pt x="15456" y="4789"/>
                      <a:pt x="15589" y="5104"/>
                    </a:cubicBezTo>
                    <a:cubicBezTo>
                      <a:pt x="15722" y="5419"/>
                      <a:pt x="15894" y="5788"/>
                      <a:pt x="16108" y="6252"/>
                    </a:cubicBezTo>
                    <a:lnTo>
                      <a:pt x="16797" y="7741"/>
                    </a:lnTo>
                    <a:lnTo>
                      <a:pt x="7866" y="7741"/>
                    </a:lnTo>
                    <a:cubicBezTo>
                      <a:pt x="7563" y="7741"/>
                      <a:pt x="7322" y="7743"/>
                      <a:pt x="7125" y="7768"/>
                    </a:cubicBezTo>
                    <a:cubicBezTo>
                      <a:pt x="6929" y="7793"/>
                      <a:pt x="6778" y="7841"/>
                      <a:pt x="6657" y="7931"/>
                    </a:cubicBezTo>
                    <a:cubicBezTo>
                      <a:pt x="6270" y="8236"/>
                      <a:pt x="5969" y="8901"/>
                      <a:pt x="5824" y="9732"/>
                    </a:cubicBezTo>
                    <a:cubicBezTo>
                      <a:pt x="5767" y="10059"/>
                      <a:pt x="5736" y="10405"/>
                      <a:pt x="5736" y="10754"/>
                    </a:cubicBezTo>
                    <a:cubicBezTo>
                      <a:pt x="5735" y="11109"/>
                      <a:pt x="5768" y="11463"/>
                      <a:pt x="5824" y="11793"/>
                    </a:cubicBezTo>
                    <a:cubicBezTo>
                      <a:pt x="5965" y="12629"/>
                      <a:pt x="6270" y="13272"/>
                      <a:pt x="6657" y="13577"/>
                    </a:cubicBezTo>
                    <a:cubicBezTo>
                      <a:pt x="6778" y="13667"/>
                      <a:pt x="6929" y="13715"/>
                      <a:pt x="7125" y="13740"/>
                    </a:cubicBezTo>
                    <a:cubicBezTo>
                      <a:pt x="7322" y="13765"/>
                      <a:pt x="7563" y="13767"/>
                      <a:pt x="7866" y="13767"/>
                    </a:cubicBezTo>
                    <a:lnTo>
                      <a:pt x="16781" y="13767"/>
                    </a:lnTo>
                    <a:lnTo>
                      <a:pt x="16108" y="15222"/>
                    </a:lnTo>
                    <a:cubicBezTo>
                      <a:pt x="15894" y="15685"/>
                      <a:pt x="15722" y="16058"/>
                      <a:pt x="15589" y="16378"/>
                    </a:cubicBezTo>
                    <a:cubicBezTo>
                      <a:pt x="15456" y="16697"/>
                      <a:pt x="15363" y="16964"/>
                      <a:pt x="15307" y="17213"/>
                    </a:cubicBezTo>
                    <a:cubicBezTo>
                      <a:pt x="15135" y="18015"/>
                      <a:pt x="15135" y="18940"/>
                      <a:pt x="15307" y="19741"/>
                    </a:cubicBezTo>
                    <a:cubicBezTo>
                      <a:pt x="15376" y="20063"/>
                      <a:pt x="15472" y="20355"/>
                      <a:pt x="15588" y="20607"/>
                    </a:cubicBezTo>
                    <a:cubicBezTo>
                      <a:pt x="15702" y="20856"/>
                      <a:pt x="15834" y="21063"/>
                      <a:pt x="15980" y="21213"/>
                    </a:cubicBezTo>
                    <a:cubicBezTo>
                      <a:pt x="16353" y="21597"/>
                      <a:pt x="16785" y="21589"/>
                      <a:pt x="17158" y="21213"/>
                    </a:cubicBezTo>
                    <a:cubicBezTo>
                      <a:pt x="17273" y="21092"/>
                      <a:pt x="17396" y="20891"/>
                      <a:pt x="17544" y="20604"/>
                    </a:cubicBezTo>
                    <a:cubicBezTo>
                      <a:pt x="17692" y="20317"/>
                      <a:pt x="17864" y="19945"/>
                      <a:pt x="18079" y="19482"/>
                    </a:cubicBezTo>
                    <a:lnTo>
                      <a:pt x="20546" y="14131"/>
                    </a:lnTo>
                    <a:cubicBezTo>
                      <a:pt x="20760" y="13667"/>
                      <a:pt x="20932" y="13299"/>
                      <a:pt x="21065" y="12983"/>
                    </a:cubicBezTo>
                    <a:cubicBezTo>
                      <a:pt x="21197" y="12668"/>
                      <a:pt x="21291" y="12406"/>
                      <a:pt x="21347" y="12157"/>
                    </a:cubicBezTo>
                    <a:cubicBezTo>
                      <a:pt x="21395" y="11933"/>
                      <a:pt x="21424" y="11700"/>
                      <a:pt x="21443" y="11460"/>
                    </a:cubicBezTo>
                    <a:cubicBezTo>
                      <a:pt x="21462" y="11221"/>
                      <a:pt x="21464" y="10978"/>
                      <a:pt x="21459" y="10737"/>
                    </a:cubicBezTo>
                    <a:cubicBezTo>
                      <a:pt x="21464" y="10496"/>
                      <a:pt x="21461" y="10258"/>
                      <a:pt x="21443" y="10023"/>
                    </a:cubicBezTo>
                    <a:cubicBezTo>
                      <a:pt x="21424" y="9785"/>
                      <a:pt x="21395" y="9558"/>
                      <a:pt x="21347" y="9334"/>
                    </a:cubicBezTo>
                    <a:cubicBezTo>
                      <a:pt x="21291" y="9084"/>
                      <a:pt x="21197" y="8818"/>
                      <a:pt x="21065" y="8499"/>
                    </a:cubicBezTo>
                    <a:cubicBezTo>
                      <a:pt x="20932" y="8179"/>
                      <a:pt x="20760" y="7806"/>
                      <a:pt x="20546" y="7343"/>
                    </a:cubicBezTo>
                    <a:lnTo>
                      <a:pt x="18079" y="2009"/>
                    </a:lnTo>
                    <a:cubicBezTo>
                      <a:pt x="17864" y="1546"/>
                      <a:pt x="17692" y="1173"/>
                      <a:pt x="17544" y="886"/>
                    </a:cubicBezTo>
                    <a:cubicBezTo>
                      <a:pt x="17396" y="600"/>
                      <a:pt x="17273" y="398"/>
                      <a:pt x="17158" y="277"/>
                    </a:cubicBezTo>
                    <a:cubicBezTo>
                      <a:pt x="16971" y="89"/>
                      <a:pt x="16775" y="3"/>
                      <a:pt x="16573" y="0"/>
                    </a:cubicBezTo>
                    <a:close/>
                    <a:moveTo>
                      <a:pt x="1395" y="7741"/>
                    </a:moveTo>
                    <a:cubicBezTo>
                      <a:pt x="1037" y="7741"/>
                      <a:pt x="682" y="8034"/>
                      <a:pt x="409" y="8624"/>
                    </a:cubicBezTo>
                    <a:cubicBezTo>
                      <a:pt x="-136" y="9803"/>
                      <a:pt x="-136" y="11705"/>
                      <a:pt x="409" y="12884"/>
                    </a:cubicBezTo>
                    <a:cubicBezTo>
                      <a:pt x="955" y="14063"/>
                      <a:pt x="1834" y="14063"/>
                      <a:pt x="2380" y="12884"/>
                    </a:cubicBezTo>
                    <a:cubicBezTo>
                      <a:pt x="2925" y="11705"/>
                      <a:pt x="2925" y="9803"/>
                      <a:pt x="2380" y="8624"/>
                    </a:cubicBezTo>
                    <a:cubicBezTo>
                      <a:pt x="2107" y="8034"/>
                      <a:pt x="1752" y="7741"/>
                      <a:pt x="1395" y="7741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55" name="Shape"/>
              <p:cNvSpPr/>
              <p:nvPr/>
            </p:nvSpPr>
            <p:spPr>
              <a:xfrm>
                <a:off x="2500777" y="277322"/>
                <a:ext cx="567136" cy="2627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1" h="21498" extrusionOk="0">
                    <a:moveTo>
                      <a:pt x="16573" y="0"/>
                    </a:moveTo>
                    <a:cubicBezTo>
                      <a:pt x="16372" y="-3"/>
                      <a:pt x="16165" y="88"/>
                      <a:pt x="15980" y="277"/>
                    </a:cubicBezTo>
                    <a:cubicBezTo>
                      <a:pt x="15834" y="427"/>
                      <a:pt x="15702" y="635"/>
                      <a:pt x="15588" y="883"/>
                    </a:cubicBezTo>
                    <a:cubicBezTo>
                      <a:pt x="15473" y="1131"/>
                      <a:pt x="15377" y="1416"/>
                      <a:pt x="15307" y="1732"/>
                    </a:cubicBezTo>
                    <a:cubicBezTo>
                      <a:pt x="15129" y="2537"/>
                      <a:pt x="15133" y="3471"/>
                      <a:pt x="15307" y="4277"/>
                    </a:cubicBezTo>
                    <a:cubicBezTo>
                      <a:pt x="15363" y="4527"/>
                      <a:pt x="15456" y="4789"/>
                      <a:pt x="15589" y="5104"/>
                    </a:cubicBezTo>
                    <a:cubicBezTo>
                      <a:pt x="15722" y="5419"/>
                      <a:pt x="15894" y="5788"/>
                      <a:pt x="16108" y="6252"/>
                    </a:cubicBezTo>
                    <a:lnTo>
                      <a:pt x="16797" y="7741"/>
                    </a:lnTo>
                    <a:lnTo>
                      <a:pt x="7866" y="7741"/>
                    </a:lnTo>
                    <a:cubicBezTo>
                      <a:pt x="7563" y="7741"/>
                      <a:pt x="7322" y="7743"/>
                      <a:pt x="7125" y="7768"/>
                    </a:cubicBezTo>
                    <a:cubicBezTo>
                      <a:pt x="6929" y="7793"/>
                      <a:pt x="6778" y="7841"/>
                      <a:pt x="6657" y="7931"/>
                    </a:cubicBezTo>
                    <a:cubicBezTo>
                      <a:pt x="6270" y="8236"/>
                      <a:pt x="5969" y="8901"/>
                      <a:pt x="5824" y="9732"/>
                    </a:cubicBezTo>
                    <a:cubicBezTo>
                      <a:pt x="5767" y="10059"/>
                      <a:pt x="5736" y="10405"/>
                      <a:pt x="5736" y="10754"/>
                    </a:cubicBezTo>
                    <a:cubicBezTo>
                      <a:pt x="5735" y="11109"/>
                      <a:pt x="5768" y="11463"/>
                      <a:pt x="5824" y="11793"/>
                    </a:cubicBezTo>
                    <a:cubicBezTo>
                      <a:pt x="5965" y="12629"/>
                      <a:pt x="6270" y="13272"/>
                      <a:pt x="6657" y="13577"/>
                    </a:cubicBezTo>
                    <a:cubicBezTo>
                      <a:pt x="6778" y="13667"/>
                      <a:pt x="6929" y="13715"/>
                      <a:pt x="7125" y="13740"/>
                    </a:cubicBezTo>
                    <a:cubicBezTo>
                      <a:pt x="7322" y="13765"/>
                      <a:pt x="7563" y="13767"/>
                      <a:pt x="7866" y="13767"/>
                    </a:cubicBezTo>
                    <a:lnTo>
                      <a:pt x="16781" y="13767"/>
                    </a:lnTo>
                    <a:lnTo>
                      <a:pt x="16108" y="15222"/>
                    </a:lnTo>
                    <a:cubicBezTo>
                      <a:pt x="15894" y="15685"/>
                      <a:pt x="15722" y="16058"/>
                      <a:pt x="15589" y="16378"/>
                    </a:cubicBezTo>
                    <a:cubicBezTo>
                      <a:pt x="15456" y="16697"/>
                      <a:pt x="15363" y="16964"/>
                      <a:pt x="15307" y="17213"/>
                    </a:cubicBezTo>
                    <a:cubicBezTo>
                      <a:pt x="15135" y="18015"/>
                      <a:pt x="15135" y="18940"/>
                      <a:pt x="15307" y="19741"/>
                    </a:cubicBezTo>
                    <a:cubicBezTo>
                      <a:pt x="15376" y="20063"/>
                      <a:pt x="15472" y="20355"/>
                      <a:pt x="15588" y="20607"/>
                    </a:cubicBezTo>
                    <a:cubicBezTo>
                      <a:pt x="15702" y="20856"/>
                      <a:pt x="15834" y="21063"/>
                      <a:pt x="15980" y="21213"/>
                    </a:cubicBezTo>
                    <a:cubicBezTo>
                      <a:pt x="16353" y="21597"/>
                      <a:pt x="16785" y="21589"/>
                      <a:pt x="17158" y="21213"/>
                    </a:cubicBezTo>
                    <a:cubicBezTo>
                      <a:pt x="17273" y="21092"/>
                      <a:pt x="17396" y="20891"/>
                      <a:pt x="17544" y="20604"/>
                    </a:cubicBezTo>
                    <a:cubicBezTo>
                      <a:pt x="17692" y="20317"/>
                      <a:pt x="17864" y="19945"/>
                      <a:pt x="18079" y="19482"/>
                    </a:cubicBezTo>
                    <a:lnTo>
                      <a:pt x="20546" y="14131"/>
                    </a:lnTo>
                    <a:cubicBezTo>
                      <a:pt x="20760" y="13667"/>
                      <a:pt x="20932" y="13299"/>
                      <a:pt x="21065" y="12983"/>
                    </a:cubicBezTo>
                    <a:cubicBezTo>
                      <a:pt x="21197" y="12668"/>
                      <a:pt x="21291" y="12406"/>
                      <a:pt x="21347" y="12157"/>
                    </a:cubicBezTo>
                    <a:cubicBezTo>
                      <a:pt x="21395" y="11933"/>
                      <a:pt x="21424" y="11700"/>
                      <a:pt x="21443" y="11460"/>
                    </a:cubicBezTo>
                    <a:cubicBezTo>
                      <a:pt x="21462" y="11221"/>
                      <a:pt x="21464" y="10978"/>
                      <a:pt x="21459" y="10737"/>
                    </a:cubicBezTo>
                    <a:cubicBezTo>
                      <a:pt x="21464" y="10496"/>
                      <a:pt x="21461" y="10258"/>
                      <a:pt x="21443" y="10023"/>
                    </a:cubicBezTo>
                    <a:cubicBezTo>
                      <a:pt x="21424" y="9785"/>
                      <a:pt x="21395" y="9558"/>
                      <a:pt x="21347" y="9334"/>
                    </a:cubicBezTo>
                    <a:cubicBezTo>
                      <a:pt x="21291" y="9084"/>
                      <a:pt x="21197" y="8818"/>
                      <a:pt x="21065" y="8499"/>
                    </a:cubicBezTo>
                    <a:cubicBezTo>
                      <a:pt x="20932" y="8179"/>
                      <a:pt x="20760" y="7806"/>
                      <a:pt x="20546" y="7343"/>
                    </a:cubicBezTo>
                    <a:lnTo>
                      <a:pt x="18079" y="2009"/>
                    </a:lnTo>
                    <a:cubicBezTo>
                      <a:pt x="17864" y="1546"/>
                      <a:pt x="17692" y="1173"/>
                      <a:pt x="17544" y="886"/>
                    </a:cubicBezTo>
                    <a:cubicBezTo>
                      <a:pt x="17396" y="600"/>
                      <a:pt x="17273" y="398"/>
                      <a:pt x="17158" y="277"/>
                    </a:cubicBezTo>
                    <a:cubicBezTo>
                      <a:pt x="16971" y="89"/>
                      <a:pt x="16775" y="3"/>
                      <a:pt x="16573" y="0"/>
                    </a:cubicBezTo>
                    <a:close/>
                    <a:moveTo>
                      <a:pt x="1395" y="7741"/>
                    </a:moveTo>
                    <a:cubicBezTo>
                      <a:pt x="1037" y="7741"/>
                      <a:pt x="682" y="8034"/>
                      <a:pt x="409" y="8624"/>
                    </a:cubicBezTo>
                    <a:cubicBezTo>
                      <a:pt x="-136" y="9803"/>
                      <a:pt x="-136" y="11705"/>
                      <a:pt x="409" y="12884"/>
                    </a:cubicBezTo>
                    <a:cubicBezTo>
                      <a:pt x="955" y="14063"/>
                      <a:pt x="1834" y="14063"/>
                      <a:pt x="2380" y="12884"/>
                    </a:cubicBezTo>
                    <a:cubicBezTo>
                      <a:pt x="2925" y="11705"/>
                      <a:pt x="2925" y="9803"/>
                      <a:pt x="2380" y="8624"/>
                    </a:cubicBezTo>
                    <a:cubicBezTo>
                      <a:pt x="2107" y="8034"/>
                      <a:pt x="1752" y="7741"/>
                      <a:pt x="1395" y="7741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56" name="Shape"/>
              <p:cNvSpPr/>
              <p:nvPr/>
            </p:nvSpPr>
            <p:spPr>
              <a:xfrm>
                <a:off x="4102267" y="277322"/>
                <a:ext cx="567137" cy="2627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1" h="21498" extrusionOk="0">
                    <a:moveTo>
                      <a:pt x="16573" y="0"/>
                    </a:moveTo>
                    <a:cubicBezTo>
                      <a:pt x="16372" y="-3"/>
                      <a:pt x="16165" y="88"/>
                      <a:pt x="15980" y="277"/>
                    </a:cubicBezTo>
                    <a:cubicBezTo>
                      <a:pt x="15834" y="427"/>
                      <a:pt x="15702" y="635"/>
                      <a:pt x="15588" y="883"/>
                    </a:cubicBezTo>
                    <a:cubicBezTo>
                      <a:pt x="15473" y="1131"/>
                      <a:pt x="15377" y="1416"/>
                      <a:pt x="15307" y="1732"/>
                    </a:cubicBezTo>
                    <a:cubicBezTo>
                      <a:pt x="15129" y="2537"/>
                      <a:pt x="15133" y="3471"/>
                      <a:pt x="15307" y="4277"/>
                    </a:cubicBezTo>
                    <a:cubicBezTo>
                      <a:pt x="15363" y="4527"/>
                      <a:pt x="15456" y="4789"/>
                      <a:pt x="15589" y="5104"/>
                    </a:cubicBezTo>
                    <a:cubicBezTo>
                      <a:pt x="15722" y="5419"/>
                      <a:pt x="15894" y="5788"/>
                      <a:pt x="16108" y="6252"/>
                    </a:cubicBezTo>
                    <a:lnTo>
                      <a:pt x="16797" y="7741"/>
                    </a:lnTo>
                    <a:lnTo>
                      <a:pt x="7866" y="7741"/>
                    </a:lnTo>
                    <a:cubicBezTo>
                      <a:pt x="7563" y="7741"/>
                      <a:pt x="7322" y="7743"/>
                      <a:pt x="7125" y="7768"/>
                    </a:cubicBezTo>
                    <a:cubicBezTo>
                      <a:pt x="6929" y="7793"/>
                      <a:pt x="6778" y="7841"/>
                      <a:pt x="6657" y="7931"/>
                    </a:cubicBezTo>
                    <a:cubicBezTo>
                      <a:pt x="6270" y="8236"/>
                      <a:pt x="5969" y="8901"/>
                      <a:pt x="5824" y="9732"/>
                    </a:cubicBezTo>
                    <a:cubicBezTo>
                      <a:pt x="5767" y="10059"/>
                      <a:pt x="5736" y="10405"/>
                      <a:pt x="5736" y="10754"/>
                    </a:cubicBezTo>
                    <a:cubicBezTo>
                      <a:pt x="5735" y="11109"/>
                      <a:pt x="5768" y="11463"/>
                      <a:pt x="5824" y="11793"/>
                    </a:cubicBezTo>
                    <a:cubicBezTo>
                      <a:pt x="5965" y="12629"/>
                      <a:pt x="6270" y="13272"/>
                      <a:pt x="6657" y="13577"/>
                    </a:cubicBezTo>
                    <a:cubicBezTo>
                      <a:pt x="6778" y="13667"/>
                      <a:pt x="6929" y="13715"/>
                      <a:pt x="7125" y="13740"/>
                    </a:cubicBezTo>
                    <a:cubicBezTo>
                      <a:pt x="7322" y="13765"/>
                      <a:pt x="7563" y="13767"/>
                      <a:pt x="7866" y="13767"/>
                    </a:cubicBezTo>
                    <a:lnTo>
                      <a:pt x="16781" y="13767"/>
                    </a:lnTo>
                    <a:lnTo>
                      <a:pt x="16108" y="15222"/>
                    </a:lnTo>
                    <a:cubicBezTo>
                      <a:pt x="15894" y="15685"/>
                      <a:pt x="15722" y="16058"/>
                      <a:pt x="15589" y="16378"/>
                    </a:cubicBezTo>
                    <a:cubicBezTo>
                      <a:pt x="15456" y="16697"/>
                      <a:pt x="15363" y="16964"/>
                      <a:pt x="15307" y="17213"/>
                    </a:cubicBezTo>
                    <a:cubicBezTo>
                      <a:pt x="15135" y="18015"/>
                      <a:pt x="15135" y="18940"/>
                      <a:pt x="15307" y="19741"/>
                    </a:cubicBezTo>
                    <a:cubicBezTo>
                      <a:pt x="15376" y="20063"/>
                      <a:pt x="15472" y="20355"/>
                      <a:pt x="15588" y="20607"/>
                    </a:cubicBezTo>
                    <a:cubicBezTo>
                      <a:pt x="15702" y="20856"/>
                      <a:pt x="15834" y="21063"/>
                      <a:pt x="15980" y="21213"/>
                    </a:cubicBezTo>
                    <a:cubicBezTo>
                      <a:pt x="16353" y="21597"/>
                      <a:pt x="16785" y="21589"/>
                      <a:pt x="17158" y="21213"/>
                    </a:cubicBezTo>
                    <a:cubicBezTo>
                      <a:pt x="17273" y="21092"/>
                      <a:pt x="17396" y="20891"/>
                      <a:pt x="17544" y="20604"/>
                    </a:cubicBezTo>
                    <a:cubicBezTo>
                      <a:pt x="17692" y="20317"/>
                      <a:pt x="17864" y="19945"/>
                      <a:pt x="18079" y="19482"/>
                    </a:cubicBezTo>
                    <a:lnTo>
                      <a:pt x="20546" y="14131"/>
                    </a:lnTo>
                    <a:cubicBezTo>
                      <a:pt x="20760" y="13667"/>
                      <a:pt x="20932" y="13299"/>
                      <a:pt x="21065" y="12983"/>
                    </a:cubicBezTo>
                    <a:cubicBezTo>
                      <a:pt x="21197" y="12668"/>
                      <a:pt x="21291" y="12406"/>
                      <a:pt x="21347" y="12157"/>
                    </a:cubicBezTo>
                    <a:cubicBezTo>
                      <a:pt x="21395" y="11933"/>
                      <a:pt x="21424" y="11700"/>
                      <a:pt x="21443" y="11460"/>
                    </a:cubicBezTo>
                    <a:cubicBezTo>
                      <a:pt x="21462" y="11221"/>
                      <a:pt x="21464" y="10978"/>
                      <a:pt x="21459" y="10737"/>
                    </a:cubicBezTo>
                    <a:cubicBezTo>
                      <a:pt x="21464" y="10496"/>
                      <a:pt x="21461" y="10258"/>
                      <a:pt x="21443" y="10023"/>
                    </a:cubicBezTo>
                    <a:cubicBezTo>
                      <a:pt x="21424" y="9785"/>
                      <a:pt x="21395" y="9558"/>
                      <a:pt x="21347" y="9334"/>
                    </a:cubicBezTo>
                    <a:cubicBezTo>
                      <a:pt x="21291" y="9084"/>
                      <a:pt x="21197" y="8818"/>
                      <a:pt x="21065" y="8499"/>
                    </a:cubicBezTo>
                    <a:cubicBezTo>
                      <a:pt x="20932" y="8179"/>
                      <a:pt x="20760" y="7806"/>
                      <a:pt x="20546" y="7343"/>
                    </a:cubicBezTo>
                    <a:lnTo>
                      <a:pt x="18079" y="2009"/>
                    </a:lnTo>
                    <a:cubicBezTo>
                      <a:pt x="17864" y="1546"/>
                      <a:pt x="17692" y="1173"/>
                      <a:pt x="17544" y="886"/>
                    </a:cubicBezTo>
                    <a:cubicBezTo>
                      <a:pt x="17396" y="600"/>
                      <a:pt x="17273" y="398"/>
                      <a:pt x="17158" y="277"/>
                    </a:cubicBezTo>
                    <a:cubicBezTo>
                      <a:pt x="16971" y="89"/>
                      <a:pt x="16775" y="3"/>
                      <a:pt x="16573" y="0"/>
                    </a:cubicBezTo>
                    <a:close/>
                    <a:moveTo>
                      <a:pt x="1395" y="7741"/>
                    </a:moveTo>
                    <a:cubicBezTo>
                      <a:pt x="1037" y="7741"/>
                      <a:pt x="682" y="8034"/>
                      <a:pt x="409" y="8624"/>
                    </a:cubicBezTo>
                    <a:cubicBezTo>
                      <a:pt x="-136" y="9803"/>
                      <a:pt x="-136" y="11705"/>
                      <a:pt x="409" y="12884"/>
                    </a:cubicBezTo>
                    <a:cubicBezTo>
                      <a:pt x="955" y="14063"/>
                      <a:pt x="1834" y="14063"/>
                      <a:pt x="2380" y="12884"/>
                    </a:cubicBezTo>
                    <a:cubicBezTo>
                      <a:pt x="2925" y="11705"/>
                      <a:pt x="2925" y="9803"/>
                      <a:pt x="2380" y="8624"/>
                    </a:cubicBezTo>
                    <a:cubicBezTo>
                      <a:pt x="2107" y="8034"/>
                      <a:pt x="1752" y="7741"/>
                      <a:pt x="1395" y="7741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667" name="Group"/>
            <p:cNvGrpSpPr/>
            <p:nvPr/>
          </p:nvGrpSpPr>
          <p:grpSpPr>
            <a:xfrm>
              <a:off x="1166335" y="2841434"/>
              <a:ext cx="4147982" cy="4147981"/>
              <a:chOff x="0" y="0"/>
              <a:chExt cx="4147980" cy="4147979"/>
            </a:xfrm>
          </p:grpSpPr>
          <p:grpSp>
            <p:nvGrpSpPr>
              <p:cNvPr id="660" name="Group"/>
              <p:cNvGrpSpPr/>
              <p:nvPr/>
            </p:nvGrpSpPr>
            <p:grpSpPr>
              <a:xfrm>
                <a:off x="0" y="0"/>
                <a:ext cx="4147980" cy="4147979"/>
                <a:chOff x="0" y="0"/>
                <a:chExt cx="4147979" cy="4147978"/>
              </a:xfrm>
            </p:grpSpPr>
            <p:sp>
              <p:nvSpPr>
                <p:cNvPr id="658" name="Circle"/>
                <p:cNvSpPr/>
                <p:nvPr/>
              </p:nvSpPr>
              <p:spPr>
                <a:xfrm>
                  <a:off x="0" y="106"/>
                  <a:ext cx="4147947" cy="4147822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59" name="Shape"/>
                <p:cNvSpPr/>
                <p:nvPr/>
              </p:nvSpPr>
              <p:spPr>
                <a:xfrm>
                  <a:off x="74741" y="0"/>
                  <a:ext cx="4073239" cy="41479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77" h="20595" extrusionOk="0">
                      <a:moveTo>
                        <a:pt x="10099" y="0"/>
                      </a:moveTo>
                      <a:cubicBezTo>
                        <a:pt x="10089" y="0"/>
                        <a:pt x="10080" y="1"/>
                        <a:pt x="10070" y="1"/>
                      </a:cubicBezTo>
                      <a:lnTo>
                        <a:pt x="10070" y="10215"/>
                      </a:lnTo>
                      <a:lnTo>
                        <a:pt x="0" y="13034"/>
                      </a:lnTo>
                      <a:cubicBezTo>
                        <a:pt x="465" y="14698"/>
                        <a:pt x="1361" y="16271"/>
                        <a:pt x="2691" y="17579"/>
                      </a:cubicBezTo>
                      <a:cubicBezTo>
                        <a:pt x="6783" y="21600"/>
                        <a:pt x="13417" y="21600"/>
                        <a:pt x="17508" y="17579"/>
                      </a:cubicBezTo>
                      <a:cubicBezTo>
                        <a:pt x="21600" y="13558"/>
                        <a:pt x="21600" y="7038"/>
                        <a:pt x="17508" y="3017"/>
                      </a:cubicBezTo>
                      <a:cubicBezTo>
                        <a:pt x="15463" y="1006"/>
                        <a:pt x="12781" y="0"/>
                        <a:pt x="1009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661" name="Circle"/>
              <p:cNvSpPr/>
              <p:nvPr/>
            </p:nvSpPr>
            <p:spPr>
              <a:xfrm>
                <a:off x="611257" y="611256"/>
                <a:ext cx="2925466" cy="2925467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62" name="Placeholder #1…"/>
              <p:cNvSpPr txBox="1"/>
              <p:nvPr/>
            </p:nvSpPr>
            <p:spPr>
              <a:xfrm>
                <a:off x="1372085" y="1317449"/>
                <a:ext cx="1598203" cy="152471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/>
              <a:p>
                <a:pPr algn="l">
                  <a:lnSpc>
                    <a:spcPct val="140000"/>
                  </a:lnSpc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t>Placeholder #1</a:t>
                </a:r>
              </a:p>
              <a:p>
                <a:pPr algn="l">
                  <a:lnSpc>
                    <a:spcPct val="140000"/>
                  </a:lnSpc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t>Placeholder #2</a:t>
                </a:r>
              </a:p>
              <a:p>
                <a:pPr algn="l">
                  <a:lnSpc>
                    <a:spcPct val="140000"/>
                  </a:lnSpc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t>Placeholder #3</a:t>
                </a:r>
              </a:p>
              <a:p>
                <a:pPr algn="l">
                  <a:lnSpc>
                    <a:spcPct val="140000"/>
                  </a:lnSpc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t>Placeholder #4</a:t>
                </a:r>
              </a:p>
            </p:txBody>
          </p:sp>
          <p:sp>
            <p:nvSpPr>
              <p:cNvPr id="663" name="Circle"/>
              <p:cNvSpPr/>
              <p:nvPr/>
            </p:nvSpPr>
            <p:spPr>
              <a:xfrm>
                <a:off x="1245596" y="1503212"/>
                <a:ext cx="81318" cy="81318"/>
              </a:xfrm>
              <a:prstGeom prst="ellipse">
                <a:avLst/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64" name="Circle"/>
              <p:cNvSpPr/>
              <p:nvPr/>
            </p:nvSpPr>
            <p:spPr>
              <a:xfrm>
                <a:off x="1245596" y="1882827"/>
                <a:ext cx="81318" cy="81318"/>
              </a:xfrm>
              <a:prstGeom prst="ellipse">
                <a:avLst/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65" name="Circle"/>
              <p:cNvSpPr/>
              <p:nvPr/>
            </p:nvSpPr>
            <p:spPr>
              <a:xfrm>
                <a:off x="1245596" y="2275321"/>
                <a:ext cx="81318" cy="81318"/>
              </a:xfrm>
              <a:prstGeom prst="ellipse">
                <a:avLst/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66" name="Circle"/>
              <p:cNvSpPr/>
              <p:nvPr/>
            </p:nvSpPr>
            <p:spPr>
              <a:xfrm>
                <a:off x="1245596" y="2654936"/>
                <a:ext cx="81318" cy="81318"/>
              </a:xfrm>
              <a:prstGeom prst="ellipse">
                <a:avLst/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670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668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669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100</Words>
  <Application>Microsoft Office PowerPoint</Application>
  <PresentationFormat>Произвольный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2020-10-06T10:05:23Z</dcterms:modified>
</cp:coreProperties>
</file>