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4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4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616573" y="1024628"/>
            <a:ext cx="20604082" cy="9463211"/>
            <a:chOff x="2616573" y="1024628"/>
            <a:chExt cx="20604082" cy="9463211"/>
          </a:xfrm>
        </p:grpSpPr>
        <p:grpSp>
          <p:nvGrpSpPr>
            <p:cNvPr id="639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637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638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grpSp>
          <p:nvGrpSpPr>
            <p:cNvPr id="644" name="Group"/>
            <p:cNvGrpSpPr/>
            <p:nvPr/>
          </p:nvGrpSpPr>
          <p:grpSpPr>
            <a:xfrm>
              <a:off x="16809795" y="8244037"/>
              <a:ext cx="1523921" cy="2243801"/>
              <a:chOff x="0" y="0"/>
              <a:chExt cx="1523919" cy="2243800"/>
            </a:xfrm>
          </p:grpSpPr>
          <p:sp>
            <p:nvSpPr>
              <p:cNvPr id="640" name="70%"/>
              <p:cNvSpPr txBox="1"/>
              <p:nvPr/>
            </p:nvSpPr>
            <p:spPr>
              <a:xfrm>
                <a:off x="248115" y="1761200"/>
                <a:ext cx="1027688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E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70%</a:t>
                </a:r>
              </a:p>
            </p:txBody>
          </p:sp>
          <p:grpSp>
            <p:nvGrpSpPr>
              <p:cNvPr id="643" name="Group"/>
              <p:cNvGrpSpPr/>
              <p:nvPr/>
            </p:nvGrpSpPr>
            <p:grpSpPr>
              <a:xfrm>
                <a:off x="-1" y="0"/>
                <a:ext cx="1523921" cy="1523919"/>
                <a:chOff x="0" y="0"/>
                <a:chExt cx="1523919" cy="1523918"/>
              </a:xfrm>
            </p:grpSpPr>
            <p:sp>
              <p:nvSpPr>
                <p:cNvPr id="641" name="Circle"/>
                <p:cNvSpPr/>
                <p:nvPr/>
              </p:nvSpPr>
              <p:spPr>
                <a:xfrm>
                  <a:off x="0" y="39"/>
                  <a:ext cx="1523907" cy="1523862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42" name="Shape"/>
                <p:cNvSpPr/>
                <p:nvPr/>
              </p:nvSpPr>
              <p:spPr>
                <a:xfrm>
                  <a:off x="27459" y="0"/>
                  <a:ext cx="1496461" cy="15239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77" h="20595" extrusionOk="0">
                      <a:moveTo>
                        <a:pt x="10099" y="0"/>
                      </a:moveTo>
                      <a:cubicBezTo>
                        <a:pt x="10089" y="0"/>
                        <a:pt x="10080" y="1"/>
                        <a:pt x="10070" y="1"/>
                      </a:cubicBezTo>
                      <a:lnTo>
                        <a:pt x="10070" y="10215"/>
                      </a:lnTo>
                      <a:lnTo>
                        <a:pt x="0" y="13034"/>
                      </a:lnTo>
                      <a:cubicBezTo>
                        <a:pt x="465" y="14698"/>
                        <a:pt x="1361" y="16271"/>
                        <a:pt x="2691" y="17579"/>
                      </a:cubicBezTo>
                      <a:cubicBezTo>
                        <a:pt x="6783" y="21600"/>
                        <a:pt x="13417" y="21600"/>
                        <a:pt x="17508" y="17579"/>
                      </a:cubicBezTo>
                      <a:cubicBezTo>
                        <a:pt x="21600" y="13558"/>
                        <a:pt x="21600" y="7038"/>
                        <a:pt x="17508" y="3017"/>
                      </a:cubicBezTo>
                      <a:cubicBezTo>
                        <a:pt x="15463" y="1006"/>
                        <a:pt x="12781" y="0"/>
                        <a:pt x="1009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</p:grpSp>
        <p:sp>
          <p:nvSpPr>
            <p:cNvPr id="645" name="5%"/>
            <p:cNvSpPr txBox="1"/>
            <p:nvPr/>
          </p:nvSpPr>
          <p:spPr>
            <a:xfrm>
              <a:off x="11096615" y="10005238"/>
              <a:ext cx="1027689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2E364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5%</a:t>
              </a:r>
            </a:p>
          </p:txBody>
        </p:sp>
        <p:grpSp>
          <p:nvGrpSpPr>
            <p:cNvPr id="648" name="Group"/>
            <p:cNvGrpSpPr/>
            <p:nvPr/>
          </p:nvGrpSpPr>
          <p:grpSpPr>
            <a:xfrm>
              <a:off x="10848499" y="8244037"/>
              <a:ext cx="1523920" cy="1523919"/>
              <a:chOff x="0" y="0"/>
              <a:chExt cx="1523918" cy="1523918"/>
            </a:xfrm>
          </p:grpSpPr>
          <p:sp>
            <p:nvSpPr>
              <p:cNvPr id="646" name="Circle"/>
              <p:cNvSpPr/>
              <p:nvPr/>
            </p:nvSpPr>
            <p:spPr>
              <a:xfrm>
                <a:off x="0" y="0"/>
                <a:ext cx="1523919" cy="1523919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accent1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47" name="Shape"/>
              <p:cNvSpPr/>
              <p:nvPr/>
            </p:nvSpPr>
            <p:spPr>
              <a:xfrm>
                <a:off x="759801" y="446"/>
                <a:ext cx="211725" cy="7576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0" y="0"/>
                    </a:moveTo>
                    <a:cubicBezTo>
                      <a:pt x="147" y="0"/>
                      <a:pt x="73" y="2"/>
                      <a:pt x="0" y="2"/>
                    </a:cubicBezTo>
                    <a:lnTo>
                      <a:pt x="0" y="21600"/>
                    </a:lnTo>
                    <a:lnTo>
                      <a:pt x="21600" y="839"/>
                    </a:lnTo>
                    <a:cubicBezTo>
                      <a:pt x="14621" y="283"/>
                      <a:pt x="7423" y="0"/>
                      <a:pt x="2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653" name="Group"/>
            <p:cNvGrpSpPr/>
            <p:nvPr/>
          </p:nvGrpSpPr>
          <p:grpSpPr>
            <a:xfrm>
              <a:off x="19790444" y="8244004"/>
              <a:ext cx="1523920" cy="2243834"/>
              <a:chOff x="0" y="-33"/>
              <a:chExt cx="1523918" cy="2243833"/>
            </a:xfrm>
          </p:grpSpPr>
          <p:sp>
            <p:nvSpPr>
              <p:cNvPr id="649" name="85%"/>
              <p:cNvSpPr txBox="1"/>
              <p:nvPr/>
            </p:nvSpPr>
            <p:spPr>
              <a:xfrm>
                <a:off x="248115" y="1761200"/>
                <a:ext cx="1027688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E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85%</a:t>
                </a:r>
              </a:p>
            </p:txBody>
          </p:sp>
          <p:grpSp>
            <p:nvGrpSpPr>
              <p:cNvPr id="652" name="Group"/>
              <p:cNvGrpSpPr/>
              <p:nvPr/>
            </p:nvGrpSpPr>
            <p:grpSpPr>
              <a:xfrm>
                <a:off x="0" y="-34"/>
                <a:ext cx="1523919" cy="1523953"/>
                <a:chOff x="0" y="-33"/>
                <a:chExt cx="1523918" cy="1523951"/>
              </a:xfrm>
            </p:grpSpPr>
            <p:sp>
              <p:nvSpPr>
                <p:cNvPr id="650" name="Circle"/>
                <p:cNvSpPr/>
                <p:nvPr/>
              </p:nvSpPr>
              <p:spPr>
                <a:xfrm>
                  <a:off x="0" y="0"/>
                  <a:ext cx="1523919" cy="1523919"/>
                </a:xfrm>
                <a:prstGeom prst="ellipse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51" name="Shape"/>
                <p:cNvSpPr/>
                <p:nvPr/>
              </p:nvSpPr>
              <p:spPr>
                <a:xfrm>
                  <a:off x="72" y="-34"/>
                  <a:ext cx="1523808" cy="15238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97" h="20595" extrusionOk="0">
                      <a:moveTo>
                        <a:pt x="9849" y="0"/>
                      </a:moveTo>
                      <a:cubicBezTo>
                        <a:pt x="9839" y="0"/>
                        <a:pt x="9830" y="1"/>
                        <a:pt x="9821" y="1"/>
                      </a:cubicBezTo>
                      <a:lnTo>
                        <a:pt x="9821" y="10213"/>
                      </a:lnTo>
                      <a:lnTo>
                        <a:pt x="2122" y="3914"/>
                      </a:lnTo>
                      <a:cubicBezTo>
                        <a:pt x="-941" y="7956"/>
                        <a:pt x="-689" y="13844"/>
                        <a:pt x="2883" y="17579"/>
                      </a:cubicBezTo>
                      <a:cubicBezTo>
                        <a:pt x="6730" y="21600"/>
                        <a:pt x="12966" y="21600"/>
                        <a:pt x="16813" y="17579"/>
                      </a:cubicBezTo>
                      <a:cubicBezTo>
                        <a:pt x="20659" y="13557"/>
                        <a:pt x="20659" y="7037"/>
                        <a:pt x="16813" y="3016"/>
                      </a:cubicBezTo>
                      <a:cubicBezTo>
                        <a:pt x="14889" y="1005"/>
                        <a:pt x="12369" y="0"/>
                        <a:pt x="984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</p:grpSp>
        <p:grpSp>
          <p:nvGrpSpPr>
            <p:cNvPr id="658" name="Group"/>
            <p:cNvGrpSpPr/>
            <p:nvPr/>
          </p:nvGrpSpPr>
          <p:grpSpPr>
            <a:xfrm>
              <a:off x="13829148" y="8244037"/>
              <a:ext cx="1523919" cy="2243801"/>
              <a:chOff x="0" y="0"/>
              <a:chExt cx="1523918" cy="2243800"/>
            </a:xfrm>
          </p:grpSpPr>
          <p:sp>
            <p:nvSpPr>
              <p:cNvPr id="654" name="40%"/>
              <p:cNvSpPr txBox="1"/>
              <p:nvPr/>
            </p:nvSpPr>
            <p:spPr>
              <a:xfrm>
                <a:off x="248115" y="1761200"/>
                <a:ext cx="1027689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E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40%</a:t>
                </a:r>
              </a:p>
            </p:txBody>
          </p:sp>
          <p:grpSp>
            <p:nvGrpSpPr>
              <p:cNvPr id="657" name="Group"/>
              <p:cNvGrpSpPr/>
              <p:nvPr/>
            </p:nvGrpSpPr>
            <p:grpSpPr>
              <a:xfrm>
                <a:off x="0" y="0"/>
                <a:ext cx="1523919" cy="1523919"/>
                <a:chOff x="0" y="0"/>
                <a:chExt cx="1523918" cy="1523918"/>
              </a:xfrm>
            </p:grpSpPr>
            <p:sp>
              <p:nvSpPr>
                <p:cNvPr id="655" name="Circle"/>
                <p:cNvSpPr/>
                <p:nvPr/>
              </p:nvSpPr>
              <p:spPr>
                <a:xfrm>
                  <a:off x="0" y="0"/>
                  <a:ext cx="1523910" cy="1523919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56" name="Shape"/>
                <p:cNvSpPr/>
                <p:nvPr/>
              </p:nvSpPr>
              <p:spPr>
                <a:xfrm>
                  <a:off x="759768" y="34"/>
                  <a:ext cx="764151" cy="13585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84" h="21600" extrusionOk="0">
                      <a:moveTo>
                        <a:pt x="56" y="0"/>
                      </a:moveTo>
                      <a:cubicBezTo>
                        <a:pt x="37" y="0"/>
                        <a:pt x="19" y="1"/>
                        <a:pt x="0" y="1"/>
                      </a:cubicBezTo>
                      <a:lnTo>
                        <a:pt x="0" y="12034"/>
                      </a:lnTo>
                      <a:lnTo>
                        <a:pt x="12259" y="21600"/>
                      </a:lnTo>
                      <a:cubicBezTo>
                        <a:pt x="12837" y="21316"/>
                        <a:pt x="13399" y="21011"/>
                        <a:pt x="13935" y="20681"/>
                      </a:cubicBezTo>
                      <a:cubicBezTo>
                        <a:pt x="21600" y="15950"/>
                        <a:pt x="21600" y="8279"/>
                        <a:pt x="13935" y="3548"/>
                      </a:cubicBezTo>
                      <a:cubicBezTo>
                        <a:pt x="10103" y="1183"/>
                        <a:pt x="5079" y="0"/>
                        <a:pt x="5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</p:grpSp>
        <p:sp>
          <p:nvSpPr>
            <p:cNvPr id="659" name="Shape"/>
            <p:cNvSpPr/>
            <p:nvPr/>
          </p:nvSpPr>
          <p:spPr>
            <a:xfrm>
              <a:off x="12565656" y="8764017"/>
              <a:ext cx="1063380" cy="492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1" h="21498" extrusionOk="0">
                  <a:moveTo>
                    <a:pt x="16573" y="0"/>
                  </a:moveTo>
                  <a:cubicBezTo>
                    <a:pt x="16372" y="-3"/>
                    <a:pt x="16165" y="88"/>
                    <a:pt x="15980" y="277"/>
                  </a:cubicBezTo>
                  <a:cubicBezTo>
                    <a:pt x="15834" y="427"/>
                    <a:pt x="15702" y="635"/>
                    <a:pt x="15588" y="883"/>
                  </a:cubicBezTo>
                  <a:cubicBezTo>
                    <a:pt x="15473" y="1131"/>
                    <a:pt x="15377" y="1416"/>
                    <a:pt x="15307" y="1732"/>
                  </a:cubicBezTo>
                  <a:cubicBezTo>
                    <a:pt x="15129" y="2537"/>
                    <a:pt x="15133" y="3471"/>
                    <a:pt x="15307" y="4277"/>
                  </a:cubicBezTo>
                  <a:cubicBezTo>
                    <a:pt x="15363" y="4527"/>
                    <a:pt x="15456" y="4789"/>
                    <a:pt x="15589" y="5104"/>
                  </a:cubicBezTo>
                  <a:cubicBezTo>
                    <a:pt x="15722" y="5419"/>
                    <a:pt x="15894" y="5788"/>
                    <a:pt x="16108" y="6252"/>
                  </a:cubicBezTo>
                  <a:lnTo>
                    <a:pt x="16797" y="7741"/>
                  </a:lnTo>
                  <a:lnTo>
                    <a:pt x="7866" y="7741"/>
                  </a:lnTo>
                  <a:cubicBezTo>
                    <a:pt x="7563" y="7741"/>
                    <a:pt x="7322" y="7743"/>
                    <a:pt x="7125" y="7768"/>
                  </a:cubicBezTo>
                  <a:cubicBezTo>
                    <a:pt x="6929" y="7793"/>
                    <a:pt x="6778" y="7841"/>
                    <a:pt x="6657" y="7931"/>
                  </a:cubicBezTo>
                  <a:cubicBezTo>
                    <a:pt x="6270" y="8236"/>
                    <a:pt x="5969" y="8901"/>
                    <a:pt x="5824" y="9732"/>
                  </a:cubicBezTo>
                  <a:cubicBezTo>
                    <a:pt x="5767" y="10059"/>
                    <a:pt x="5736" y="10405"/>
                    <a:pt x="5736" y="10754"/>
                  </a:cubicBezTo>
                  <a:cubicBezTo>
                    <a:pt x="5735" y="11109"/>
                    <a:pt x="5768" y="11463"/>
                    <a:pt x="5824" y="11793"/>
                  </a:cubicBezTo>
                  <a:cubicBezTo>
                    <a:pt x="5965" y="12629"/>
                    <a:pt x="6270" y="13272"/>
                    <a:pt x="6657" y="13577"/>
                  </a:cubicBezTo>
                  <a:cubicBezTo>
                    <a:pt x="6778" y="13667"/>
                    <a:pt x="6929" y="13715"/>
                    <a:pt x="7125" y="13740"/>
                  </a:cubicBezTo>
                  <a:cubicBezTo>
                    <a:pt x="7322" y="13765"/>
                    <a:pt x="7563" y="13767"/>
                    <a:pt x="7866" y="13767"/>
                  </a:cubicBezTo>
                  <a:lnTo>
                    <a:pt x="16781" y="13767"/>
                  </a:lnTo>
                  <a:lnTo>
                    <a:pt x="16108" y="15222"/>
                  </a:lnTo>
                  <a:cubicBezTo>
                    <a:pt x="15894" y="15685"/>
                    <a:pt x="15722" y="16058"/>
                    <a:pt x="15589" y="16378"/>
                  </a:cubicBezTo>
                  <a:cubicBezTo>
                    <a:pt x="15456" y="16697"/>
                    <a:pt x="15363" y="16964"/>
                    <a:pt x="15307" y="17213"/>
                  </a:cubicBezTo>
                  <a:cubicBezTo>
                    <a:pt x="15135" y="18015"/>
                    <a:pt x="15135" y="18940"/>
                    <a:pt x="15307" y="19741"/>
                  </a:cubicBezTo>
                  <a:cubicBezTo>
                    <a:pt x="15376" y="20063"/>
                    <a:pt x="15472" y="20355"/>
                    <a:pt x="15588" y="20607"/>
                  </a:cubicBezTo>
                  <a:cubicBezTo>
                    <a:pt x="15702" y="20856"/>
                    <a:pt x="15834" y="21063"/>
                    <a:pt x="15980" y="21213"/>
                  </a:cubicBezTo>
                  <a:cubicBezTo>
                    <a:pt x="16353" y="21597"/>
                    <a:pt x="16785" y="21589"/>
                    <a:pt x="17158" y="21213"/>
                  </a:cubicBezTo>
                  <a:cubicBezTo>
                    <a:pt x="17273" y="21092"/>
                    <a:pt x="17396" y="20891"/>
                    <a:pt x="17544" y="20604"/>
                  </a:cubicBezTo>
                  <a:cubicBezTo>
                    <a:pt x="17692" y="20317"/>
                    <a:pt x="17864" y="19945"/>
                    <a:pt x="18079" y="19482"/>
                  </a:cubicBezTo>
                  <a:lnTo>
                    <a:pt x="20546" y="14131"/>
                  </a:lnTo>
                  <a:cubicBezTo>
                    <a:pt x="20760" y="13667"/>
                    <a:pt x="20932" y="13299"/>
                    <a:pt x="21065" y="12983"/>
                  </a:cubicBezTo>
                  <a:cubicBezTo>
                    <a:pt x="21197" y="12668"/>
                    <a:pt x="21291" y="12406"/>
                    <a:pt x="21347" y="12157"/>
                  </a:cubicBezTo>
                  <a:cubicBezTo>
                    <a:pt x="21395" y="11933"/>
                    <a:pt x="21424" y="11700"/>
                    <a:pt x="21443" y="11460"/>
                  </a:cubicBezTo>
                  <a:cubicBezTo>
                    <a:pt x="21462" y="11221"/>
                    <a:pt x="21464" y="10978"/>
                    <a:pt x="21459" y="10737"/>
                  </a:cubicBezTo>
                  <a:cubicBezTo>
                    <a:pt x="21464" y="10496"/>
                    <a:pt x="21461" y="10258"/>
                    <a:pt x="21443" y="10023"/>
                  </a:cubicBezTo>
                  <a:cubicBezTo>
                    <a:pt x="21424" y="9785"/>
                    <a:pt x="21395" y="9558"/>
                    <a:pt x="21347" y="9334"/>
                  </a:cubicBezTo>
                  <a:cubicBezTo>
                    <a:pt x="21291" y="9084"/>
                    <a:pt x="21197" y="8818"/>
                    <a:pt x="21065" y="8499"/>
                  </a:cubicBezTo>
                  <a:cubicBezTo>
                    <a:pt x="20932" y="8179"/>
                    <a:pt x="20760" y="7806"/>
                    <a:pt x="20546" y="7343"/>
                  </a:cubicBezTo>
                  <a:lnTo>
                    <a:pt x="18079" y="2009"/>
                  </a:lnTo>
                  <a:cubicBezTo>
                    <a:pt x="17864" y="1546"/>
                    <a:pt x="17692" y="1173"/>
                    <a:pt x="17544" y="886"/>
                  </a:cubicBezTo>
                  <a:cubicBezTo>
                    <a:pt x="17396" y="600"/>
                    <a:pt x="17273" y="398"/>
                    <a:pt x="17158" y="277"/>
                  </a:cubicBezTo>
                  <a:cubicBezTo>
                    <a:pt x="16971" y="89"/>
                    <a:pt x="16775" y="3"/>
                    <a:pt x="16573" y="0"/>
                  </a:cubicBezTo>
                  <a:close/>
                  <a:moveTo>
                    <a:pt x="1395" y="7741"/>
                  </a:moveTo>
                  <a:cubicBezTo>
                    <a:pt x="1037" y="7741"/>
                    <a:pt x="682" y="8034"/>
                    <a:pt x="409" y="8624"/>
                  </a:cubicBezTo>
                  <a:cubicBezTo>
                    <a:pt x="-136" y="9803"/>
                    <a:pt x="-136" y="11705"/>
                    <a:pt x="409" y="12884"/>
                  </a:cubicBezTo>
                  <a:cubicBezTo>
                    <a:pt x="955" y="14063"/>
                    <a:pt x="1834" y="14063"/>
                    <a:pt x="2380" y="12884"/>
                  </a:cubicBezTo>
                  <a:cubicBezTo>
                    <a:pt x="2925" y="11705"/>
                    <a:pt x="2925" y="9803"/>
                    <a:pt x="2380" y="8624"/>
                  </a:cubicBezTo>
                  <a:cubicBezTo>
                    <a:pt x="2107" y="8034"/>
                    <a:pt x="1752" y="7741"/>
                    <a:pt x="1395" y="774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662" name="Group"/>
            <p:cNvGrpSpPr/>
            <p:nvPr/>
          </p:nvGrpSpPr>
          <p:grpSpPr>
            <a:xfrm>
              <a:off x="10848499" y="3812413"/>
              <a:ext cx="10716101" cy="3289415"/>
              <a:chOff x="0" y="0"/>
              <a:chExt cx="10716099" cy="3289412"/>
            </a:xfrm>
          </p:grpSpPr>
          <p:sp>
            <p:nvSpPr>
              <p:cNvPr id="66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/>
              <p:nvPr/>
            </p:nvSpPr>
            <p:spPr>
              <a:xfrm>
                <a:off x="10751" y="1183022"/>
                <a:ext cx="10705348" cy="21063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was </a:t>
                </a:r>
                <a:r>
                  <a:rPr dirty="0" err="1"/>
                  <a:t>popularised</a:t>
                </a:r>
                <a:r>
                  <a:rPr dirty="0"/>
                  <a:t> in the 1960s with the release of </a:t>
                </a:r>
                <a:r>
                  <a:rPr dirty="0" err="1"/>
                  <a:t>Letraset</a:t>
                </a:r>
                <a:r>
                  <a:rPr dirty="0"/>
                  <a:t> sheets containing</a:t>
                </a:r>
              </a:p>
            </p:txBody>
          </p:sp>
          <p:sp>
            <p:nvSpPr>
              <p:cNvPr id="661" name="Harvey Ball Templates"/>
              <p:cNvSpPr/>
              <p:nvPr/>
            </p:nvSpPr>
            <p:spPr>
              <a:xfrm>
                <a:off x="0" y="0"/>
                <a:ext cx="6620350" cy="8104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/>
                  <a:t>Harvey Ball Templates</a:t>
                </a:r>
              </a:p>
            </p:txBody>
          </p:sp>
        </p:grpSp>
        <p:sp>
          <p:nvSpPr>
            <p:cNvPr id="663" name="Shape"/>
            <p:cNvSpPr/>
            <p:nvPr/>
          </p:nvSpPr>
          <p:spPr>
            <a:xfrm>
              <a:off x="15537456" y="8764017"/>
              <a:ext cx="1063380" cy="492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1" h="21498" extrusionOk="0">
                  <a:moveTo>
                    <a:pt x="16573" y="0"/>
                  </a:moveTo>
                  <a:cubicBezTo>
                    <a:pt x="16372" y="-3"/>
                    <a:pt x="16165" y="88"/>
                    <a:pt x="15980" y="277"/>
                  </a:cubicBezTo>
                  <a:cubicBezTo>
                    <a:pt x="15834" y="427"/>
                    <a:pt x="15702" y="635"/>
                    <a:pt x="15588" y="883"/>
                  </a:cubicBezTo>
                  <a:cubicBezTo>
                    <a:pt x="15473" y="1131"/>
                    <a:pt x="15377" y="1416"/>
                    <a:pt x="15307" y="1732"/>
                  </a:cubicBezTo>
                  <a:cubicBezTo>
                    <a:pt x="15129" y="2537"/>
                    <a:pt x="15133" y="3471"/>
                    <a:pt x="15307" y="4277"/>
                  </a:cubicBezTo>
                  <a:cubicBezTo>
                    <a:pt x="15363" y="4527"/>
                    <a:pt x="15456" y="4789"/>
                    <a:pt x="15589" y="5104"/>
                  </a:cubicBezTo>
                  <a:cubicBezTo>
                    <a:pt x="15722" y="5419"/>
                    <a:pt x="15894" y="5788"/>
                    <a:pt x="16108" y="6252"/>
                  </a:cubicBezTo>
                  <a:lnTo>
                    <a:pt x="16797" y="7741"/>
                  </a:lnTo>
                  <a:lnTo>
                    <a:pt x="7866" y="7741"/>
                  </a:lnTo>
                  <a:cubicBezTo>
                    <a:pt x="7563" y="7741"/>
                    <a:pt x="7322" y="7743"/>
                    <a:pt x="7125" y="7768"/>
                  </a:cubicBezTo>
                  <a:cubicBezTo>
                    <a:pt x="6929" y="7793"/>
                    <a:pt x="6778" y="7841"/>
                    <a:pt x="6657" y="7931"/>
                  </a:cubicBezTo>
                  <a:cubicBezTo>
                    <a:pt x="6270" y="8236"/>
                    <a:pt x="5969" y="8901"/>
                    <a:pt x="5824" y="9732"/>
                  </a:cubicBezTo>
                  <a:cubicBezTo>
                    <a:pt x="5767" y="10059"/>
                    <a:pt x="5736" y="10405"/>
                    <a:pt x="5736" y="10754"/>
                  </a:cubicBezTo>
                  <a:cubicBezTo>
                    <a:pt x="5735" y="11109"/>
                    <a:pt x="5768" y="11463"/>
                    <a:pt x="5824" y="11793"/>
                  </a:cubicBezTo>
                  <a:cubicBezTo>
                    <a:pt x="5965" y="12629"/>
                    <a:pt x="6270" y="13272"/>
                    <a:pt x="6657" y="13577"/>
                  </a:cubicBezTo>
                  <a:cubicBezTo>
                    <a:pt x="6778" y="13667"/>
                    <a:pt x="6929" y="13715"/>
                    <a:pt x="7125" y="13740"/>
                  </a:cubicBezTo>
                  <a:cubicBezTo>
                    <a:pt x="7322" y="13765"/>
                    <a:pt x="7563" y="13767"/>
                    <a:pt x="7866" y="13767"/>
                  </a:cubicBezTo>
                  <a:lnTo>
                    <a:pt x="16781" y="13767"/>
                  </a:lnTo>
                  <a:lnTo>
                    <a:pt x="16108" y="15222"/>
                  </a:lnTo>
                  <a:cubicBezTo>
                    <a:pt x="15894" y="15685"/>
                    <a:pt x="15722" y="16058"/>
                    <a:pt x="15589" y="16378"/>
                  </a:cubicBezTo>
                  <a:cubicBezTo>
                    <a:pt x="15456" y="16697"/>
                    <a:pt x="15363" y="16964"/>
                    <a:pt x="15307" y="17213"/>
                  </a:cubicBezTo>
                  <a:cubicBezTo>
                    <a:pt x="15135" y="18015"/>
                    <a:pt x="15135" y="18940"/>
                    <a:pt x="15307" y="19741"/>
                  </a:cubicBezTo>
                  <a:cubicBezTo>
                    <a:pt x="15376" y="20063"/>
                    <a:pt x="15472" y="20355"/>
                    <a:pt x="15588" y="20607"/>
                  </a:cubicBezTo>
                  <a:cubicBezTo>
                    <a:pt x="15702" y="20856"/>
                    <a:pt x="15834" y="21063"/>
                    <a:pt x="15980" y="21213"/>
                  </a:cubicBezTo>
                  <a:cubicBezTo>
                    <a:pt x="16353" y="21597"/>
                    <a:pt x="16785" y="21589"/>
                    <a:pt x="17158" y="21213"/>
                  </a:cubicBezTo>
                  <a:cubicBezTo>
                    <a:pt x="17273" y="21092"/>
                    <a:pt x="17396" y="20891"/>
                    <a:pt x="17544" y="20604"/>
                  </a:cubicBezTo>
                  <a:cubicBezTo>
                    <a:pt x="17692" y="20317"/>
                    <a:pt x="17864" y="19945"/>
                    <a:pt x="18079" y="19482"/>
                  </a:cubicBezTo>
                  <a:lnTo>
                    <a:pt x="20546" y="14131"/>
                  </a:lnTo>
                  <a:cubicBezTo>
                    <a:pt x="20760" y="13667"/>
                    <a:pt x="20932" y="13299"/>
                    <a:pt x="21065" y="12983"/>
                  </a:cubicBezTo>
                  <a:cubicBezTo>
                    <a:pt x="21197" y="12668"/>
                    <a:pt x="21291" y="12406"/>
                    <a:pt x="21347" y="12157"/>
                  </a:cubicBezTo>
                  <a:cubicBezTo>
                    <a:pt x="21395" y="11933"/>
                    <a:pt x="21424" y="11700"/>
                    <a:pt x="21443" y="11460"/>
                  </a:cubicBezTo>
                  <a:cubicBezTo>
                    <a:pt x="21462" y="11221"/>
                    <a:pt x="21464" y="10978"/>
                    <a:pt x="21459" y="10737"/>
                  </a:cubicBezTo>
                  <a:cubicBezTo>
                    <a:pt x="21464" y="10496"/>
                    <a:pt x="21461" y="10258"/>
                    <a:pt x="21443" y="10023"/>
                  </a:cubicBezTo>
                  <a:cubicBezTo>
                    <a:pt x="21424" y="9785"/>
                    <a:pt x="21395" y="9558"/>
                    <a:pt x="21347" y="9334"/>
                  </a:cubicBezTo>
                  <a:cubicBezTo>
                    <a:pt x="21291" y="9084"/>
                    <a:pt x="21197" y="8818"/>
                    <a:pt x="21065" y="8499"/>
                  </a:cubicBezTo>
                  <a:cubicBezTo>
                    <a:pt x="20932" y="8179"/>
                    <a:pt x="20760" y="7806"/>
                    <a:pt x="20546" y="7343"/>
                  </a:cubicBezTo>
                  <a:lnTo>
                    <a:pt x="18079" y="2009"/>
                  </a:lnTo>
                  <a:cubicBezTo>
                    <a:pt x="17864" y="1546"/>
                    <a:pt x="17692" y="1173"/>
                    <a:pt x="17544" y="886"/>
                  </a:cubicBezTo>
                  <a:cubicBezTo>
                    <a:pt x="17396" y="600"/>
                    <a:pt x="17273" y="398"/>
                    <a:pt x="17158" y="277"/>
                  </a:cubicBezTo>
                  <a:cubicBezTo>
                    <a:pt x="16971" y="89"/>
                    <a:pt x="16775" y="3"/>
                    <a:pt x="16573" y="0"/>
                  </a:cubicBezTo>
                  <a:close/>
                  <a:moveTo>
                    <a:pt x="1395" y="7741"/>
                  </a:moveTo>
                  <a:cubicBezTo>
                    <a:pt x="1037" y="7741"/>
                    <a:pt x="682" y="8034"/>
                    <a:pt x="409" y="8624"/>
                  </a:cubicBezTo>
                  <a:cubicBezTo>
                    <a:pt x="-136" y="9803"/>
                    <a:pt x="-136" y="11705"/>
                    <a:pt x="409" y="12884"/>
                  </a:cubicBezTo>
                  <a:cubicBezTo>
                    <a:pt x="955" y="14063"/>
                    <a:pt x="1834" y="14063"/>
                    <a:pt x="2380" y="12884"/>
                  </a:cubicBezTo>
                  <a:cubicBezTo>
                    <a:pt x="2925" y="11705"/>
                    <a:pt x="2925" y="9803"/>
                    <a:pt x="2380" y="8624"/>
                  </a:cubicBezTo>
                  <a:cubicBezTo>
                    <a:pt x="2107" y="8034"/>
                    <a:pt x="1752" y="7741"/>
                    <a:pt x="1395" y="774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4" name="Shape"/>
            <p:cNvSpPr/>
            <p:nvPr/>
          </p:nvSpPr>
          <p:spPr>
            <a:xfrm>
              <a:off x="18540251" y="8764017"/>
              <a:ext cx="1063380" cy="492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1" h="21498" extrusionOk="0">
                  <a:moveTo>
                    <a:pt x="16573" y="0"/>
                  </a:moveTo>
                  <a:cubicBezTo>
                    <a:pt x="16372" y="-3"/>
                    <a:pt x="16165" y="88"/>
                    <a:pt x="15980" y="277"/>
                  </a:cubicBezTo>
                  <a:cubicBezTo>
                    <a:pt x="15834" y="427"/>
                    <a:pt x="15702" y="635"/>
                    <a:pt x="15588" y="883"/>
                  </a:cubicBezTo>
                  <a:cubicBezTo>
                    <a:pt x="15473" y="1131"/>
                    <a:pt x="15377" y="1416"/>
                    <a:pt x="15307" y="1732"/>
                  </a:cubicBezTo>
                  <a:cubicBezTo>
                    <a:pt x="15129" y="2537"/>
                    <a:pt x="15133" y="3471"/>
                    <a:pt x="15307" y="4277"/>
                  </a:cubicBezTo>
                  <a:cubicBezTo>
                    <a:pt x="15363" y="4527"/>
                    <a:pt x="15456" y="4789"/>
                    <a:pt x="15589" y="5104"/>
                  </a:cubicBezTo>
                  <a:cubicBezTo>
                    <a:pt x="15722" y="5419"/>
                    <a:pt x="15894" y="5788"/>
                    <a:pt x="16108" y="6252"/>
                  </a:cubicBezTo>
                  <a:lnTo>
                    <a:pt x="16797" y="7741"/>
                  </a:lnTo>
                  <a:lnTo>
                    <a:pt x="7866" y="7741"/>
                  </a:lnTo>
                  <a:cubicBezTo>
                    <a:pt x="7563" y="7741"/>
                    <a:pt x="7322" y="7743"/>
                    <a:pt x="7125" y="7768"/>
                  </a:cubicBezTo>
                  <a:cubicBezTo>
                    <a:pt x="6929" y="7793"/>
                    <a:pt x="6778" y="7841"/>
                    <a:pt x="6657" y="7931"/>
                  </a:cubicBezTo>
                  <a:cubicBezTo>
                    <a:pt x="6270" y="8236"/>
                    <a:pt x="5969" y="8901"/>
                    <a:pt x="5824" y="9732"/>
                  </a:cubicBezTo>
                  <a:cubicBezTo>
                    <a:pt x="5767" y="10059"/>
                    <a:pt x="5736" y="10405"/>
                    <a:pt x="5736" y="10754"/>
                  </a:cubicBezTo>
                  <a:cubicBezTo>
                    <a:pt x="5735" y="11109"/>
                    <a:pt x="5768" y="11463"/>
                    <a:pt x="5824" y="11793"/>
                  </a:cubicBezTo>
                  <a:cubicBezTo>
                    <a:pt x="5965" y="12629"/>
                    <a:pt x="6270" y="13272"/>
                    <a:pt x="6657" y="13577"/>
                  </a:cubicBezTo>
                  <a:cubicBezTo>
                    <a:pt x="6778" y="13667"/>
                    <a:pt x="6929" y="13715"/>
                    <a:pt x="7125" y="13740"/>
                  </a:cubicBezTo>
                  <a:cubicBezTo>
                    <a:pt x="7322" y="13765"/>
                    <a:pt x="7563" y="13767"/>
                    <a:pt x="7866" y="13767"/>
                  </a:cubicBezTo>
                  <a:lnTo>
                    <a:pt x="16781" y="13767"/>
                  </a:lnTo>
                  <a:lnTo>
                    <a:pt x="16108" y="15222"/>
                  </a:lnTo>
                  <a:cubicBezTo>
                    <a:pt x="15894" y="15685"/>
                    <a:pt x="15722" y="16058"/>
                    <a:pt x="15589" y="16378"/>
                  </a:cubicBezTo>
                  <a:cubicBezTo>
                    <a:pt x="15456" y="16697"/>
                    <a:pt x="15363" y="16964"/>
                    <a:pt x="15307" y="17213"/>
                  </a:cubicBezTo>
                  <a:cubicBezTo>
                    <a:pt x="15135" y="18015"/>
                    <a:pt x="15135" y="18940"/>
                    <a:pt x="15307" y="19741"/>
                  </a:cubicBezTo>
                  <a:cubicBezTo>
                    <a:pt x="15376" y="20063"/>
                    <a:pt x="15472" y="20355"/>
                    <a:pt x="15588" y="20607"/>
                  </a:cubicBezTo>
                  <a:cubicBezTo>
                    <a:pt x="15702" y="20856"/>
                    <a:pt x="15834" y="21063"/>
                    <a:pt x="15980" y="21213"/>
                  </a:cubicBezTo>
                  <a:cubicBezTo>
                    <a:pt x="16353" y="21597"/>
                    <a:pt x="16785" y="21589"/>
                    <a:pt x="17158" y="21213"/>
                  </a:cubicBezTo>
                  <a:cubicBezTo>
                    <a:pt x="17273" y="21092"/>
                    <a:pt x="17396" y="20891"/>
                    <a:pt x="17544" y="20604"/>
                  </a:cubicBezTo>
                  <a:cubicBezTo>
                    <a:pt x="17692" y="20317"/>
                    <a:pt x="17864" y="19945"/>
                    <a:pt x="18079" y="19482"/>
                  </a:cubicBezTo>
                  <a:lnTo>
                    <a:pt x="20546" y="14131"/>
                  </a:lnTo>
                  <a:cubicBezTo>
                    <a:pt x="20760" y="13667"/>
                    <a:pt x="20932" y="13299"/>
                    <a:pt x="21065" y="12983"/>
                  </a:cubicBezTo>
                  <a:cubicBezTo>
                    <a:pt x="21197" y="12668"/>
                    <a:pt x="21291" y="12406"/>
                    <a:pt x="21347" y="12157"/>
                  </a:cubicBezTo>
                  <a:cubicBezTo>
                    <a:pt x="21395" y="11933"/>
                    <a:pt x="21424" y="11700"/>
                    <a:pt x="21443" y="11460"/>
                  </a:cubicBezTo>
                  <a:cubicBezTo>
                    <a:pt x="21462" y="11221"/>
                    <a:pt x="21464" y="10978"/>
                    <a:pt x="21459" y="10737"/>
                  </a:cubicBezTo>
                  <a:cubicBezTo>
                    <a:pt x="21464" y="10496"/>
                    <a:pt x="21461" y="10258"/>
                    <a:pt x="21443" y="10023"/>
                  </a:cubicBezTo>
                  <a:cubicBezTo>
                    <a:pt x="21424" y="9785"/>
                    <a:pt x="21395" y="9558"/>
                    <a:pt x="21347" y="9334"/>
                  </a:cubicBezTo>
                  <a:cubicBezTo>
                    <a:pt x="21291" y="9084"/>
                    <a:pt x="21197" y="8818"/>
                    <a:pt x="21065" y="8499"/>
                  </a:cubicBezTo>
                  <a:cubicBezTo>
                    <a:pt x="20932" y="8179"/>
                    <a:pt x="20760" y="7806"/>
                    <a:pt x="20546" y="7343"/>
                  </a:cubicBezTo>
                  <a:lnTo>
                    <a:pt x="18079" y="2009"/>
                  </a:lnTo>
                  <a:cubicBezTo>
                    <a:pt x="17864" y="1546"/>
                    <a:pt x="17692" y="1173"/>
                    <a:pt x="17544" y="886"/>
                  </a:cubicBezTo>
                  <a:cubicBezTo>
                    <a:pt x="17396" y="600"/>
                    <a:pt x="17273" y="398"/>
                    <a:pt x="17158" y="277"/>
                  </a:cubicBezTo>
                  <a:cubicBezTo>
                    <a:pt x="16971" y="89"/>
                    <a:pt x="16775" y="3"/>
                    <a:pt x="16573" y="0"/>
                  </a:cubicBezTo>
                  <a:close/>
                  <a:moveTo>
                    <a:pt x="1395" y="7741"/>
                  </a:moveTo>
                  <a:cubicBezTo>
                    <a:pt x="1037" y="7741"/>
                    <a:pt x="682" y="8034"/>
                    <a:pt x="409" y="8624"/>
                  </a:cubicBezTo>
                  <a:cubicBezTo>
                    <a:pt x="-136" y="9803"/>
                    <a:pt x="-136" y="11705"/>
                    <a:pt x="409" y="12884"/>
                  </a:cubicBezTo>
                  <a:cubicBezTo>
                    <a:pt x="955" y="14063"/>
                    <a:pt x="1834" y="14063"/>
                    <a:pt x="2380" y="12884"/>
                  </a:cubicBezTo>
                  <a:cubicBezTo>
                    <a:pt x="2925" y="11705"/>
                    <a:pt x="2925" y="9803"/>
                    <a:pt x="2380" y="8624"/>
                  </a:cubicBezTo>
                  <a:cubicBezTo>
                    <a:pt x="2107" y="8034"/>
                    <a:pt x="1752" y="7741"/>
                    <a:pt x="1395" y="774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675" name="Group"/>
            <p:cNvGrpSpPr/>
            <p:nvPr/>
          </p:nvGrpSpPr>
          <p:grpSpPr>
            <a:xfrm>
              <a:off x="2616573" y="3470402"/>
              <a:ext cx="6775199" cy="6775196"/>
              <a:chOff x="-1" y="-1"/>
              <a:chExt cx="6775197" cy="6775195"/>
            </a:xfrm>
          </p:grpSpPr>
          <p:grpSp>
            <p:nvGrpSpPr>
              <p:cNvPr id="667" name="Group"/>
              <p:cNvGrpSpPr/>
              <p:nvPr/>
            </p:nvGrpSpPr>
            <p:grpSpPr>
              <a:xfrm>
                <a:off x="-1" y="-1"/>
                <a:ext cx="6775197" cy="6775195"/>
                <a:chOff x="0" y="0"/>
                <a:chExt cx="6775195" cy="6775193"/>
              </a:xfrm>
            </p:grpSpPr>
            <p:sp>
              <p:nvSpPr>
                <p:cNvPr id="665" name="Circle"/>
                <p:cNvSpPr/>
                <p:nvPr/>
              </p:nvSpPr>
              <p:spPr>
                <a:xfrm>
                  <a:off x="0" y="173"/>
                  <a:ext cx="6775141" cy="6774938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3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  <p:sp>
              <p:nvSpPr>
                <p:cNvPr id="666" name="Shape"/>
                <p:cNvSpPr/>
                <p:nvPr/>
              </p:nvSpPr>
              <p:spPr>
                <a:xfrm>
                  <a:off x="122080" y="0"/>
                  <a:ext cx="6653116" cy="67751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77" h="20595" extrusionOk="0">
                      <a:moveTo>
                        <a:pt x="10099" y="0"/>
                      </a:moveTo>
                      <a:cubicBezTo>
                        <a:pt x="10089" y="0"/>
                        <a:pt x="10080" y="1"/>
                        <a:pt x="10070" y="1"/>
                      </a:cubicBezTo>
                      <a:lnTo>
                        <a:pt x="10070" y="10215"/>
                      </a:lnTo>
                      <a:lnTo>
                        <a:pt x="0" y="13034"/>
                      </a:lnTo>
                      <a:cubicBezTo>
                        <a:pt x="465" y="14698"/>
                        <a:pt x="1361" y="16271"/>
                        <a:pt x="2691" y="17579"/>
                      </a:cubicBezTo>
                      <a:cubicBezTo>
                        <a:pt x="6783" y="21600"/>
                        <a:pt x="13417" y="21600"/>
                        <a:pt x="17508" y="17579"/>
                      </a:cubicBezTo>
                      <a:cubicBezTo>
                        <a:pt x="21600" y="13558"/>
                        <a:pt x="21600" y="7038"/>
                        <a:pt x="17508" y="3017"/>
                      </a:cubicBezTo>
                      <a:cubicBezTo>
                        <a:pt x="15463" y="1006"/>
                        <a:pt x="12781" y="0"/>
                        <a:pt x="1009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sp>
            <p:nvSpPr>
              <p:cNvPr id="668" name="Circle"/>
              <p:cNvSpPr/>
              <p:nvPr/>
            </p:nvSpPr>
            <p:spPr>
              <a:xfrm>
                <a:off x="998410" y="998409"/>
                <a:ext cx="4778376" cy="477837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674" name="Group"/>
              <p:cNvGrpSpPr/>
              <p:nvPr/>
            </p:nvGrpSpPr>
            <p:grpSpPr>
              <a:xfrm>
                <a:off x="2055266" y="2214116"/>
                <a:ext cx="2817064" cy="2346961"/>
                <a:chOff x="0" y="0"/>
                <a:chExt cx="2817062" cy="2346960"/>
              </a:xfrm>
            </p:grpSpPr>
            <p:sp>
              <p:nvSpPr>
                <p:cNvPr id="669" name="Placeholder #1…"/>
                <p:cNvSpPr txBox="1"/>
                <p:nvPr/>
              </p:nvSpPr>
              <p:spPr>
                <a:xfrm>
                  <a:off x="206603" y="0"/>
                  <a:ext cx="2610459" cy="234696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/>
                <a:p>
                  <a:pPr algn="l">
                    <a:lnSpc>
                      <a:spcPct val="140000"/>
                    </a:lnSpc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pPr>
                  <a:r>
                    <a:rPr dirty="0"/>
                    <a:t>Placeholder #1</a:t>
                  </a:r>
                </a:p>
                <a:p>
                  <a:pPr algn="l">
                    <a:lnSpc>
                      <a:spcPct val="140000"/>
                    </a:lnSpc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pPr>
                  <a:r>
                    <a:rPr dirty="0"/>
                    <a:t>Placeholder #2</a:t>
                  </a:r>
                </a:p>
                <a:p>
                  <a:pPr algn="l">
                    <a:lnSpc>
                      <a:spcPct val="140000"/>
                    </a:lnSpc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pPr>
                  <a:r>
                    <a:rPr dirty="0"/>
                    <a:t>Placeholder #3</a:t>
                  </a:r>
                </a:p>
                <a:p>
                  <a:pPr algn="l">
                    <a:lnSpc>
                      <a:spcPct val="140000"/>
                    </a:lnSpc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pPr>
                  <a:r>
                    <a:rPr dirty="0"/>
                    <a:t>Placeholder #4</a:t>
                  </a:r>
                </a:p>
              </p:txBody>
            </p:sp>
            <p:sp>
              <p:nvSpPr>
                <p:cNvPr id="670" name="Circle"/>
                <p:cNvSpPr/>
                <p:nvPr/>
              </p:nvSpPr>
              <p:spPr>
                <a:xfrm>
                  <a:off x="0" y="275258"/>
                  <a:ext cx="132821" cy="132822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1" name="Circle"/>
                <p:cNvSpPr/>
                <p:nvPr/>
              </p:nvSpPr>
              <p:spPr>
                <a:xfrm>
                  <a:off x="0" y="874275"/>
                  <a:ext cx="132821" cy="132822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2" name="Circle"/>
                <p:cNvSpPr/>
                <p:nvPr/>
              </p:nvSpPr>
              <p:spPr>
                <a:xfrm>
                  <a:off x="0" y="1473291"/>
                  <a:ext cx="132821" cy="132822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3" name="Circle"/>
                <p:cNvSpPr/>
                <p:nvPr/>
              </p:nvSpPr>
              <p:spPr>
                <a:xfrm>
                  <a:off x="0" y="2072308"/>
                  <a:ext cx="132821" cy="132822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100</Words>
  <Application>Microsoft Office PowerPoint</Application>
  <PresentationFormat>Произвольный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19</cp:revision>
  <dcterms:modified xsi:type="dcterms:W3CDTF">2020-10-06T08:50:18Z</dcterms:modified>
</cp:coreProperties>
</file>