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929516" y="940168"/>
            <a:ext cx="11145775" cy="6440767"/>
            <a:chOff x="929516" y="940168"/>
            <a:chExt cx="11145775" cy="6440767"/>
          </a:xfrm>
        </p:grpSpPr>
        <p:grpSp>
          <p:nvGrpSpPr>
            <p:cNvPr id="803" name="Group"/>
            <p:cNvGrpSpPr/>
            <p:nvPr/>
          </p:nvGrpSpPr>
          <p:grpSpPr>
            <a:xfrm>
              <a:off x="3588862" y="4859764"/>
              <a:ext cx="1237212" cy="1237241"/>
              <a:chOff x="0" y="-29"/>
              <a:chExt cx="1237211" cy="1237240"/>
            </a:xfrm>
          </p:grpSpPr>
          <p:sp>
            <p:nvSpPr>
              <p:cNvPr id="801" name="Circle"/>
              <p:cNvSpPr/>
              <p:nvPr/>
            </p:nvSpPr>
            <p:spPr>
              <a:xfrm>
                <a:off x="0" y="0"/>
                <a:ext cx="1237212" cy="1237211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2" name="Shape"/>
              <p:cNvSpPr/>
              <p:nvPr/>
            </p:nvSpPr>
            <p:spPr>
              <a:xfrm>
                <a:off x="616861" y="-30"/>
                <a:ext cx="620246" cy="615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" y="0"/>
                    </a:moveTo>
                    <a:cubicBezTo>
                      <a:pt x="41" y="0"/>
                      <a:pt x="20" y="2"/>
                      <a:pt x="0" y="2"/>
                    </a:cubicBezTo>
                    <a:lnTo>
                      <a:pt x="0" y="21600"/>
                    </a:lnTo>
                    <a:lnTo>
                      <a:pt x="21600" y="21507"/>
                    </a:lnTo>
                    <a:cubicBezTo>
                      <a:pt x="21547" y="16019"/>
                      <a:pt x="19446" y="10547"/>
                      <a:pt x="15293" y="6361"/>
                    </a:cubicBezTo>
                    <a:cubicBezTo>
                      <a:pt x="11086" y="2120"/>
                      <a:pt x="5574" y="0"/>
                      <a:pt x="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806" name="Group"/>
            <p:cNvGrpSpPr/>
            <p:nvPr/>
          </p:nvGrpSpPr>
          <p:grpSpPr>
            <a:xfrm>
              <a:off x="5883797" y="4859719"/>
              <a:ext cx="1237212" cy="1237286"/>
              <a:chOff x="0" y="-73"/>
              <a:chExt cx="1237210" cy="1237284"/>
            </a:xfrm>
          </p:grpSpPr>
          <p:sp>
            <p:nvSpPr>
              <p:cNvPr id="804" name="Circle"/>
              <p:cNvSpPr/>
              <p:nvPr/>
            </p:nvSpPr>
            <p:spPr>
              <a:xfrm>
                <a:off x="0" y="0"/>
                <a:ext cx="1237205" cy="1237211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5" name="Shape"/>
              <p:cNvSpPr/>
              <p:nvPr/>
            </p:nvSpPr>
            <p:spPr>
              <a:xfrm>
                <a:off x="616826" y="-74"/>
                <a:ext cx="620385" cy="12371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84" h="21596" extrusionOk="0">
                    <a:moveTo>
                      <a:pt x="56" y="0"/>
                    </a:moveTo>
                    <a:cubicBezTo>
                      <a:pt x="37" y="0"/>
                      <a:pt x="19" y="1"/>
                      <a:pt x="0" y="1"/>
                    </a:cubicBezTo>
                    <a:lnTo>
                      <a:pt x="0" y="10717"/>
                    </a:lnTo>
                    <a:lnTo>
                      <a:pt x="29" y="21596"/>
                    </a:lnTo>
                    <a:cubicBezTo>
                      <a:pt x="5061" y="21600"/>
                      <a:pt x="10096" y="20546"/>
                      <a:pt x="13935" y="18434"/>
                    </a:cubicBezTo>
                    <a:cubicBezTo>
                      <a:pt x="21600" y="14217"/>
                      <a:pt x="21600" y="7380"/>
                      <a:pt x="13935" y="3163"/>
                    </a:cubicBezTo>
                    <a:cubicBezTo>
                      <a:pt x="10103" y="1054"/>
                      <a:pt x="5079" y="0"/>
                      <a:pt x="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809" name="Group"/>
            <p:cNvGrpSpPr/>
            <p:nvPr/>
          </p:nvGrpSpPr>
          <p:grpSpPr>
            <a:xfrm>
              <a:off x="8178733" y="4859793"/>
              <a:ext cx="1237212" cy="1237212"/>
              <a:chOff x="0" y="0"/>
              <a:chExt cx="1237210" cy="1237210"/>
            </a:xfrm>
          </p:grpSpPr>
          <p:sp>
            <p:nvSpPr>
              <p:cNvPr id="807" name="Circle"/>
              <p:cNvSpPr/>
              <p:nvPr/>
            </p:nvSpPr>
            <p:spPr>
              <a:xfrm>
                <a:off x="0" y="30"/>
                <a:ext cx="1237204" cy="1237166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8" name="Shape"/>
              <p:cNvSpPr/>
              <p:nvPr/>
            </p:nvSpPr>
            <p:spPr>
              <a:xfrm>
                <a:off x="137" y="0"/>
                <a:ext cx="1237074" cy="1237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6" h="20595" extrusionOk="0">
                    <a:moveTo>
                      <a:pt x="10286" y="0"/>
                    </a:moveTo>
                    <a:cubicBezTo>
                      <a:pt x="10276" y="0"/>
                      <a:pt x="10267" y="1"/>
                      <a:pt x="10257" y="1"/>
                    </a:cubicBezTo>
                    <a:lnTo>
                      <a:pt x="10257" y="10213"/>
                    </a:lnTo>
                    <a:lnTo>
                      <a:pt x="0" y="10218"/>
                    </a:lnTo>
                    <a:cubicBezTo>
                      <a:pt x="-20" y="12880"/>
                      <a:pt x="982" y="15548"/>
                      <a:pt x="3011" y="17579"/>
                    </a:cubicBezTo>
                    <a:cubicBezTo>
                      <a:pt x="7029" y="21600"/>
                      <a:pt x="13544" y="21600"/>
                      <a:pt x="17562" y="17579"/>
                    </a:cubicBezTo>
                    <a:cubicBezTo>
                      <a:pt x="21580" y="13558"/>
                      <a:pt x="21580" y="7038"/>
                      <a:pt x="17562" y="3017"/>
                    </a:cubicBezTo>
                    <a:cubicBezTo>
                      <a:pt x="15553" y="1006"/>
                      <a:pt x="12919" y="0"/>
                      <a:pt x="102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810" name="Circle"/>
            <p:cNvSpPr/>
            <p:nvPr/>
          </p:nvSpPr>
          <p:spPr>
            <a:xfrm>
              <a:off x="10473738" y="4859793"/>
              <a:ext cx="1237200" cy="1237212"/>
            </a:xfrm>
            <a:prstGeom prst="ellipse">
              <a:avLst/>
            </a:pr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11" name="Circle"/>
            <p:cNvSpPr/>
            <p:nvPr/>
          </p:nvSpPr>
          <p:spPr>
            <a:xfrm>
              <a:off x="1293926" y="4859793"/>
              <a:ext cx="1237212" cy="1237212"/>
            </a:xfrm>
            <a:prstGeom prst="ellipse">
              <a:avLst/>
            </a:prstGeom>
            <a:solidFill>
              <a:schemeClr val="accent6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12" name="Line"/>
            <p:cNvSpPr/>
            <p:nvPr/>
          </p:nvSpPr>
          <p:spPr>
            <a:xfrm>
              <a:off x="1912532" y="6160309"/>
              <a:ext cx="1" cy="535357"/>
            </a:xfrm>
            <a:prstGeom prst="line">
              <a:avLst/>
            </a:prstGeom>
            <a:ln w="12700">
              <a:solidFill>
                <a:schemeClr val="accent6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816" name="Group"/>
            <p:cNvGrpSpPr/>
            <p:nvPr/>
          </p:nvGrpSpPr>
          <p:grpSpPr>
            <a:xfrm>
              <a:off x="929516" y="6712641"/>
              <a:ext cx="1966033" cy="668294"/>
              <a:chOff x="0" y="0"/>
              <a:chExt cx="1966031" cy="668293"/>
            </a:xfrm>
          </p:grpSpPr>
          <p:sp>
            <p:nvSpPr>
              <p:cNvPr id="813" name="Placeholder text"/>
              <p:cNvSpPr/>
              <p:nvPr/>
            </p:nvSpPr>
            <p:spPr>
              <a:xfrm>
                <a:off x="117930" y="354466"/>
                <a:ext cx="173017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814" name="Lorem Ipsum is simply standard dummy text"/>
              <p:cNvSpPr/>
              <p:nvPr/>
            </p:nvSpPr>
            <p:spPr>
              <a:xfrm>
                <a:off x="0" y="668292"/>
                <a:ext cx="196603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standard dummy text</a:t>
                </a:r>
              </a:p>
            </p:txBody>
          </p:sp>
          <p:sp>
            <p:nvSpPr>
              <p:cNvPr id="815" name="0%"/>
              <p:cNvSpPr/>
              <p:nvPr/>
            </p:nvSpPr>
            <p:spPr>
              <a:xfrm>
                <a:off x="716837" y="0"/>
                <a:ext cx="532357" cy="424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2400" b="0">
                    <a:solidFill>
                      <a:srgbClr val="D6D7DC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6"/>
                    </a:solidFill>
                  </a:rPr>
                  <a:t>0%</a:t>
                </a:r>
              </a:p>
            </p:txBody>
          </p:sp>
        </p:grpSp>
        <p:sp>
          <p:nvSpPr>
            <p:cNvPr id="817" name="Line"/>
            <p:cNvSpPr/>
            <p:nvPr/>
          </p:nvSpPr>
          <p:spPr>
            <a:xfrm>
              <a:off x="4207467" y="4259188"/>
              <a:ext cx="1" cy="535357"/>
            </a:xfrm>
            <a:prstGeom prst="line">
              <a:avLst/>
            </a:prstGeom>
            <a:ln w="12700">
              <a:solidFill>
                <a:schemeClr val="accent6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821" name="Group"/>
            <p:cNvGrpSpPr/>
            <p:nvPr/>
          </p:nvGrpSpPr>
          <p:grpSpPr>
            <a:xfrm>
              <a:off x="3224452" y="2694338"/>
              <a:ext cx="1966033" cy="668294"/>
              <a:chOff x="0" y="0"/>
              <a:chExt cx="1966031" cy="668293"/>
            </a:xfrm>
          </p:grpSpPr>
          <p:sp>
            <p:nvSpPr>
              <p:cNvPr id="818" name="Placeholder text"/>
              <p:cNvSpPr/>
              <p:nvPr/>
            </p:nvSpPr>
            <p:spPr>
              <a:xfrm>
                <a:off x="117930" y="354466"/>
                <a:ext cx="173017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819" name="Lorem Ipsum is simply standard dummy text"/>
              <p:cNvSpPr/>
              <p:nvPr/>
            </p:nvSpPr>
            <p:spPr>
              <a:xfrm>
                <a:off x="0" y="668292"/>
                <a:ext cx="196603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standard dummy text</a:t>
                </a:r>
              </a:p>
            </p:txBody>
          </p:sp>
          <p:sp>
            <p:nvSpPr>
              <p:cNvPr id="820" name="25%"/>
              <p:cNvSpPr/>
              <p:nvPr/>
            </p:nvSpPr>
            <p:spPr>
              <a:xfrm>
                <a:off x="644044" y="0"/>
                <a:ext cx="677943" cy="424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2400" b="0">
                    <a:solidFill>
                      <a:srgbClr val="F6CF5E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1"/>
                    </a:solidFill>
                  </a:rPr>
                  <a:t>25%</a:t>
                </a:r>
              </a:p>
            </p:txBody>
          </p:sp>
        </p:grpSp>
        <p:sp>
          <p:nvSpPr>
            <p:cNvPr id="822" name="Line"/>
            <p:cNvSpPr/>
            <p:nvPr/>
          </p:nvSpPr>
          <p:spPr>
            <a:xfrm>
              <a:off x="11092274" y="6160309"/>
              <a:ext cx="1" cy="535357"/>
            </a:xfrm>
            <a:prstGeom prst="line">
              <a:avLst/>
            </a:prstGeom>
            <a:ln w="12700">
              <a:solidFill>
                <a:schemeClr val="accent6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826" name="Group"/>
            <p:cNvGrpSpPr/>
            <p:nvPr/>
          </p:nvGrpSpPr>
          <p:grpSpPr>
            <a:xfrm>
              <a:off x="10109258" y="6712641"/>
              <a:ext cx="1966033" cy="668294"/>
              <a:chOff x="0" y="0"/>
              <a:chExt cx="1966031" cy="668293"/>
            </a:xfrm>
          </p:grpSpPr>
          <p:sp>
            <p:nvSpPr>
              <p:cNvPr id="823" name="Placeholder text"/>
              <p:cNvSpPr/>
              <p:nvPr/>
            </p:nvSpPr>
            <p:spPr>
              <a:xfrm>
                <a:off x="117930" y="354466"/>
                <a:ext cx="173017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824" name="Lorem Ipsum is simply standard dummy text"/>
              <p:cNvSpPr/>
              <p:nvPr/>
            </p:nvSpPr>
            <p:spPr>
              <a:xfrm>
                <a:off x="0" y="668292"/>
                <a:ext cx="196603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standard dummy text</a:t>
                </a:r>
              </a:p>
            </p:txBody>
          </p:sp>
          <p:sp>
            <p:nvSpPr>
              <p:cNvPr id="825" name="100%"/>
              <p:cNvSpPr/>
              <p:nvPr/>
            </p:nvSpPr>
            <p:spPr>
              <a:xfrm>
                <a:off x="402398" y="0"/>
                <a:ext cx="1161235" cy="424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2400" b="0">
                    <a:solidFill>
                      <a:srgbClr val="884D82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4"/>
                    </a:solidFill>
                  </a:rPr>
                  <a:t>100%</a:t>
                </a:r>
              </a:p>
            </p:txBody>
          </p:sp>
        </p:grpSp>
        <p:sp>
          <p:nvSpPr>
            <p:cNvPr id="827" name="Line"/>
            <p:cNvSpPr/>
            <p:nvPr/>
          </p:nvSpPr>
          <p:spPr>
            <a:xfrm>
              <a:off x="8797338" y="4259188"/>
              <a:ext cx="1" cy="535357"/>
            </a:xfrm>
            <a:prstGeom prst="line">
              <a:avLst/>
            </a:prstGeom>
            <a:ln w="12700">
              <a:solidFill>
                <a:schemeClr val="accent6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831" name="Group"/>
            <p:cNvGrpSpPr/>
            <p:nvPr/>
          </p:nvGrpSpPr>
          <p:grpSpPr>
            <a:xfrm>
              <a:off x="7814323" y="2694338"/>
              <a:ext cx="1966032" cy="668294"/>
              <a:chOff x="0" y="0"/>
              <a:chExt cx="1966031" cy="668293"/>
            </a:xfrm>
          </p:grpSpPr>
          <p:sp>
            <p:nvSpPr>
              <p:cNvPr id="828" name="Placeholder text"/>
              <p:cNvSpPr/>
              <p:nvPr/>
            </p:nvSpPr>
            <p:spPr>
              <a:xfrm>
                <a:off x="117930" y="354466"/>
                <a:ext cx="173017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829" name="Lorem Ipsum is simply standard dummy text"/>
              <p:cNvSpPr/>
              <p:nvPr/>
            </p:nvSpPr>
            <p:spPr>
              <a:xfrm>
                <a:off x="0" y="668292"/>
                <a:ext cx="196603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standard dummy text</a:t>
                </a:r>
              </a:p>
            </p:txBody>
          </p:sp>
          <p:sp>
            <p:nvSpPr>
              <p:cNvPr id="830" name="75%"/>
              <p:cNvSpPr/>
              <p:nvPr/>
            </p:nvSpPr>
            <p:spPr>
              <a:xfrm>
                <a:off x="644044" y="0"/>
                <a:ext cx="677943" cy="424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2400" b="0">
                    <a:solidFill>
                      <a:srgbClr val="4C97EC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3"/>
                    </a:solidFill>
                  </a:rPr>
                  <a:t>75%</a:t>
                </a:r>
              </a:p>
            </p:txBody>
          </p:sp>
        </p:grpSp>
        <p:sp>
          <p:nvSpPr>
            <p:cNvPr id="832" name="Line"/>
            <p:cNvSpPr/>
            <p:nvPr/>
          </p:nvSpPr>
          <p:spPr>
            <a:xfrm>
              <a:off x="6502403" y="6160309"/>
              <a:ext cx="1" cy="535357"/>
            </a:xfrm>
            <a:prstGeom prst="line">
              <a:avLst/>
            </a:prstGeom>
            <a:ln w="12700">
              <a:solidFill>
                <a:schemeClr val="accent6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836" name="Group"/>
            <p:cNvGrpSpPr/>
            <p:nvPr/>
          </p:nvGrpSpPr>
          <p:grpSpPr>
            <a:xfrm>
              <a:off x="5519387" y="6712641"/>
              <a:ext cx="1966033" cy="668294"/>
              <a:chOff x="0" y="0"/>
              <a:chExt cx="1966031" cy="668293"/>
            </a:xfrm>
          </p:grpSpPr>
          <p:sp>
            <p:nvSpPr>
              <p:cNvPr id="833" name="Placeholder text"/>
              <p:cNvSpPr/>
              <p:nvPr/>
            </p:nvSpPr>
            <p:spPr>
              <a:xfrm>
                <a:off x="117930" y="354466"/>
                <a:ext cx="173017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834" name="Lorem Ipsum is simply standard dummy text"/>
              <p:cNvSpPr/>
              <p:nvPr/>
            </p:nvSpPr>
            <p:spPr>
              <a:xfrm>
                <a:off x="0" y="668292"/>
                <a:ext cx="196603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standard dummy text</a:t>
                </a:r>
              </a:p>
            </p:txBody>
          </p:sp>
          <p:sp>
            <p:nvSpPr>
              <p:cNvPr id="835" name="50%"/>
              <p:cNvSpPr/>
              <p:nvPr/>
            </p:nvSpPr>
            <p:spPr>
              <a:xfrm>
                <a:off x="629708" y="0"/>
                <a:ext cx="706615" cy="424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2400" b="0">
                    <a:solidFill>
                      <a:srgbClr val="EB7D75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2"/>
                    </a:solidFill>
                  </a:rPr>
                  <a:t>50%</a:t>
                </a:r>
              </a:p>
            </p:txBody>
          </p:sp>
        </p:grpSp>
        <p:sp>
          <p:nvSpPr>
            <p:cNvPr id="837" name="Harvey Ball Templates"/>
            <p:cNvSpPr txBox="1"/>
            <p:nvPr/>
          </p:nvSpPr>
          <p:spPr>
            <a:xfrm>
              <a:off x="3927195" y="1772379"/>
              <a:ext cx="5150409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grpSp>
          <p:nvGrpSpPr>
            <p:cNvPr id="840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838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839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67</Words>
  <Application>Microsoft Office PowerPoint</Application>
  <PresentationFormat>Произвольный</PresentationFormat>
  <Paragraphs>18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2020-10-06T10:06:26Z</dcterms:modified>
</cp:coreProperties>
</file>