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70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514" autoAdjust="0"/>
    <p:restoredTop sz="94660"/>
  </p:normalViewPr>
  <p:slideViewPr>
    <p:cSldViewPr snapToGrid="0" showGuides="1">
      <p:cViewPr varScale="1">
        <p:scale>
          <a:sx n="39" d="100"/>
          <a:sy n="39" d="100"/>
        </p:scale>
        <p:origin x="13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" name="Shape 2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95321490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Заголовок и под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HiSlide.io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1742844" y="1024628"/>
            <a:ext cx="21477811" cy="10892160"/>
            <a:chOff x="1742844" y="1024628"/>
            <a:chExt cx="21477811" cy="10892160"/>
          </a:xfrm>
        </p:grpSpPr>
        <p:grpSp>
          <p:nvGrpSpPr>
            <p:cNvPr id="811" name="Group"/>
            <p:cNvGrpSpPr/>
            <p:nvPr/>
          </p:nvGrpSpPr>
          <p:grpSpPr>
            <a:xfrm>
              <a:off x="19976585" y="1024628"/>
              <a:ext cx="3244070" cy="682285"/>
              <a:chOff x="0" y="0"/>
              <a:chExt cx="3244069" cy="682283"/>
            </a:xfrm>
          </p:grpSpPr>
          <p:sp>
            <p:nvSpPr>
              <p:cNvPr id="809" name="Template by HiSlide.io"/>
              <p:cNvSpPr txBox="1"/>
              <p:nvPr/>
            </p:nvSpPr>
            <p:spPr>
              <a:xfrm>
                <a:off x="178883" y="0"/>
                <a:ext cx="3065187" cy="45720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/>
              <a:p>
                <a:pPr algn="r">
                  <a:defRPr sz="2300" b="0">
                    <a:solidFill>
                      <a:srgbClr val="4B97ED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pPr>
                <a:r>
                  <a:rPr dirty="0">
                    <a:solidFill>
                      <a:schemeClr val="accent3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Template by</a:t>
                </a:r>
                <a:r>
                  <a:rPr dirty="0">
                    <a:solidFill>
                      <a:schemeClr val="accent3"/>
                    </a:solidFill>
                  </a:rPr>
                  <a:t> </a:t>
                </a:r>
                <a:r>
                  <a:rPr dirty="0">
                    <a:solidFill>
                      <a:schemeClr val="accent3"/>
                    </a:solidFill>
                    <a:hlinkClick r:id="rId2"/>
                  </a:rPr>
                  <a:t>HiSlide.io</a:t>
                </a:r>
              </a:p>
            </p:txBody>
          </p:sp>
          <p:sp>
            <p:nvSpPr>
              <p:cNvPr id="810" name="PowerPoint - Keynote - Google Slides"/>
              <p:cNvSpPr txBox="1"/>
              <p:nvPr/>
            </p:nvSpPr>
            <p:spPr>
              <a:xfrm>
                <a:off x="0" y="415583"/>
                <a:ext cx="3219755" cy="2667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/>
              <a:p>
                <a:pPr algn="r">
                  <a:defRPr sz="1100" b="0" cap="all">
                    <a:solidFill>
                      <a:srgbClr val="8C8F9A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t>PowerPoint </a:t>
                </a:r>
                <a:r>
                  <a:rPr>
                    <a:solidFill>
                      <a:srgbClr val="ADB2C0"/>
                    </a:solidFill>
                  </a:rPr>
                  <a:t>- </a:t>
                </a:r>
                <a:r>
                  <a:t>Keynote </a:t>
                </a:r>
                <a:r>
                  <a:rPr>
                    <a:solidFill>
                      <a:srgbClr val="ADB2C0"/>
                    </a:solidFill>
                  </a:rPr>
                  <a:t>- </a:t>
                </a:r>
                <a:r>
                  <a:t>Google Slides</a:t>
                </a:r>
              </a:p>
            </p:txBody>
          </p:sp>
        </p:grpSp>
        <p:grpSp>
          <p:nvGrpSpPr>
            <p:cNvPr id="814" name="Group"/>
            <p:cNvGrpSpPr/>
            <p:nvPr/>
          </p:nvGrpSpPr>
          <p:grpSpPr>
            <a:xfrm>
              <a:off x="6729117" y="6397432"/>
              <a:ext cx="2319771" cy="2319827"/>
              <a:chOff x="0" y="-55"/>
              <a:chExt cx="2319770" cy="2319825"/>
            </a:xfrm>
          </p:grpSpPr>
          <p:sp>
            <p:nvSpPr>
              <p:cNvPr id="812" name="Circle"/>
              <p:cNvSpPr/>
              <p:nvPr/>
            </p:nvSpPr>
            <p:spPr>
              <a:xfrm>
                <a:off x="0" y="0"/>
                <a:ext cx="2319771" cy="2319771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813" name="Shape"/>
              <p:cNvSpPr/>
              <p:nvPr/>
            </p:nvSpPr>
            <p:spPr>
              <a:xfrm>
                <a:off x="1156614" y="-56"/>
                <a:ext cx="1162961" cy="11535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1" y="0"/>
                    </a:moveTo>
                    <a:cubicBezTo>
                      <a:pt x="41" y="0"/>
                      <a:pt x="20" y="2"/>
                      <a:pt x="0" y="2"/>
                    </a:cubicBezTo>
                    <a:lnTo>
                      <a:pt x="0" y="21600"/>
                    </a:lnTo>
                    <a:lnTo>
                      <a:pt x="21600" y="21507"/>
                    </a:lnTo>
                    <a:cubicBezTo>
                      <a:pt x="21547" y="16019"/>
                      <a:pt x="19446" y="10547"/>
                      <a:pt x="15293" y="6361"/>
                    </a:cubicBezTo>
                    <a:cubicBezTo>
                      <a:pt x="11086" y="2120"/>
                      <a:pt x="5574" y="0"/>
                      <a:pt x="6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</p:grpSp>
        <p:grpSp>
          <p:nvGrpSpPr>
            <p:cNvPr id="817" name="Group"/>
            <p:cNvGrpSpPr/>
            <p:nvPr/>
          </p:nvGrpSpPr>
          <p:grpSpPr>
            <a:xfrm>
              <a:off x="11032121" y="6397349"/>
              <a:ext cx="2319771" cy="2319910"/>
              <a:chOff x="0" y="-138"/>
              <a:chExt cx="2319770" cy="2319908"/>
            </a:xfrm>
          </p:grpSpPr>
          <p:sp>
            <p:nvSpPr>
              <p:cNvPr id="815" name="Circle"/>
              <p:cNvSpPr/>
              <p:nvPr/>
            </p:nvSpPr>
            <p:spPr>
              <a:xfrm>
                <a:off x="0" y="0"/>
                <a:ext cx="2319759" cy="2319771"/>
              </a:xfrm>
              <a:prstGeom prst="ellips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>
                  <a:solidFill>
                    <a:schemeClr val="accent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816" name="Shape"/>
              <p:cNvSpPr/>
              <p:nvPr/>
            </p:nvSpPr>
            <p:spPr>
              <a:xfrm>
                <a:off x="1156549" y="-139"/>
                <a:ext cx="1163222" cy="231971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84" h="21596" extrusionOk="0">
                    <a:moveTo>
                      <a:pt x="56" y="0"/>
                    </a:moveTo>
                    <a:cubicBezTo>
                      <a:pt x="37" y="0"/>
                      <a:pt x="19" y="1"/>
                      <a:pt x="0" y="1"/>
                    </a:cubicBezTo>
                    <a:lnTo>
                      <a:pt x="0" y="10717"/>
                    </a:lnTo>
                    <a:lnTo>
                      <a:pt x="29" y="21596"/>
                    </a:lnTo>
                    <a:cubicBezTo>
                      <a:pt x="5061" y="21600"/>
                      <a:pt x="10096" y="20546"/>
                      <a:pt x="13935" y="18434"/>
                    </a:cubicBezTo>
                    <a:cubicBezTo>
                      <a:pt x="21600" y="14217"/>
                      <a:pt x="21600" y="7380"/>
                      <a:pt x="13935" y="3163"/>
                    </a:cubicBezTo>
                    <a:cubicBezTo>
                      <a:pt x="10103" y="1054"/>
                      <a:pt x="5079" y="0"/>
                      <a:pt x="56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>
                  <a:solidFill>
                    <a:schemeClr val="accent2"/>
                  </a:solidFill>
                </a:endParaRPr>
              </a:p>
            </p:txBody>
          </p:sp>
        </p:grpSp>
        <p:grpSp>
          <p:nvGrpSpPr>
            <p:cNvPr id="820" name="Group"/>
            <p:cNvGrpSpPr/>
            <p:nvPr/>
          </p:nvGrpSpPr>
          <p:grpSpPr>
            <a:xfrm>
              <a:off x="15335124" y="6397488"/>
              <a:ext cx="2319771" cy="2319771"/>
              <a:chOff x="0" y="0"/>
              <a:chExt cx="2319770" cy="2319770"/>
            </a:xfrm>
          </p:grpSpPr>
          <p:sp>
            <p:nvSpPr>
              <p:cNvPr id="818" name="Circle"/>
              <p:cNvSpPr/>
              <p:nvPr/>
            </p:nvSpPr>
            <p:spPr>
              <a:xfrm>
                <a:off x="0" y="58"/>
                <a:ext cx="2319756" cy="2319683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819" name="Shape"/>
              <p:cNvSpPr/>
              <p:nvPr/>
            </p:nvSpPr>
            <p:spPr>
              <a:xfrm>
                <a:off x="257" y="0"/>
                <a:ext cx="2319514" cy="231977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576" h="20595" extrusionOk="0">
                    <a:moveTo>
                      <a:pt x="10286" y="0"/>
                    </a:moveTo>
                    <a:cubicBezTo>
                      <a:pt x="10276" y="0"/>
                      <a:pt x="10267" y="1"/>
                      <a:pt x="10257" y="1"/>
                    </a:cubicBezTo>
                    <a:lnTo>
                      <a:pt x="10257" y="10213"/>
                    </a:lnTo>
                    <a:lnTo>
                      <a:pt x="0" y="10218"/>
                    </a:lnTo>
                    <a:cubicBezTo>
                      <a:pt x="-20" y="12880"/>
                      <a:pt x="982" y="15548"/>
                      <a:pt x="3011" y="17579"/>
                    </a:cubicBezTo>
                    <a:cubicBezTo>
                      <a:pt x="7029" y="21600"/>
                      <a:pt x="13544" y="21600"/>
                      <a:pt x="17562" y="17579"/>
                    </a:cubicBezTo>
                    <a:cubicBezTo>
                      <a:pt x="21580" y="13558"/>
                      <a:pt x="21580" y="7038"/>
                      <a:pt x="17562" y="3017"/>
                    </a:cubicBezTo>
                    <a:cubicBezTo>
                      <a:pt x="15553" y="1006"/>
                      <a:pt x="12919" y="0"/>
                      <a:pt x="1028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</p:grpSp>
        <p:sp>
          <p:nvSpPr>
            <p:cNvPr id="821" name="Circle"/>
            <p:cNvSpPr/>
            <p:nvPr/>
          </p:nvSpPr>
          <p:spPr>
            <a:xfrm>
              <a:off x="19638260" y="6397488"/>
              <a:ext cx="2319747" cy="2319771"/>
            </a:xfrm>
            <a:prstGeom prst="ellipse">
              <a:avLst/>
            </a:prstGeom>
            <a:solidFill>
              <a:schemeClr val="accent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822" name="Circle"/>
            <p:cNvSpPr/>
            <p:nvPr/>
          </p:nvSpPr>
          <p:spPr>
            <a:xfrm>
              <a:off x="2426112" y="6397488"/>
              <a:ext cx="2319772" cy="2319771"/>
            </a:xfrm>
            <a:prstGeom prst="ellipse">
              <a:avLst/>
            </a:prstGeom>
            <a:solidFill>
              <a:schemeClr val="accent6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grpSp>
          <p:nvGrpSpPr>
            <p:cNvPr id="828" name="Group"/>
            <p:cNvGrpSpPr/>
            <p:nvPr/>
          </p:nvGrpSpPr>
          <p:grpSpPr>
            <a:xfrm>
              <a:off x="1742844" y="8835954"/>
              <a:ext cx="3686309" cy="3080834"/>
              <a:chOff x="0" y="0"/>
              <a:chExt cx="3686307" cy="3080832"/>
            </a:xfrm>
          </p:grpSpPr>
          <p:sp>
            <p:nvSpPr>
              <p:cNvPr id="823" name="Line"/>
              <p:cNvSpPr/>
              <p:nvPr/>
            </p:nvSpPr>
            <p:spPr>
              <a:xfrm>
                <a:off x="1843153" y="0"/>
                <a:ext cx="1" cy="1003793"/>
              </a:xfrm>
              <a:prstGeom prst="line">
                <a:avLst/>
              </a:prstGeom>
              <a:noFill/>
              <a:ln w="25400" cap="flat">
                <a:solidFill>
                  <a:schemeClr val="accent6"/>
                </a:solidFill>
                <a:custDash>
                  <a:ds d="200000" sp="200000"/>
                </a:custDash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grpSp>
            <p:nvGrpSpPr>
              <p:cNvPr id="827" name="Group"/>
              <p:cNvGrpSpPr/>
              <p:nvPr/>
            </p:nvGrpSpPr>
            <p:grpSpPr>
              <a:xfrm>
                <a:off x="0" y="964185"/>
                <a:ext cx="3686308" cy="2116648"/>
                <a:chOff x="0" y="0"/>
                <a:chExt cx="3686307" cy="2116647"/>
              </a:xfrm>
            </p:grpSpPr>
            <p:sp>
              <p:nvSpPr>
                <p:cNvPr id="824" name="Placeholder text"/>
                <p:cNvSpPr txBox="1"/>
                <p:nvPr/>
              </p:nvSpPr>
              <p:spPr>
                <a:xfrm>
                  <a:off x="221119" y="664623"/>
                  <a:ext cx="3244070" cy="533401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50800" tIns="50800" rIns="50800" bIns="50800" numCol="1" anchor="t">
                  <a:spAutoFit/>
                </a:bodyPr>
                <a:lstStyle>
                  <a:lvl1pPr>
                    <a:defRPr sz="2800" b="0">
                      <a:solidFill>
                        <a:srgbClr val="2D3640"/>
                      </a:solidFill>
                      <a:latin typeface="Barlow SemiBold"/>
                      <a:ea typeface="Barlow SemiBold"/>
                      <a:cs typeface="Barlow SemiBold"/>
                      <a:sym typeface="Barlow SemiBold"/>
                    </a:defRPr>
                  </a:lvl1pPr>
                </a:lstStyle>
                <a:p>
                  <a:r>
                    <a:rPr dirty="0"/>
                    <a:t>Placeholder text</a:t>
                  </a:r>
                </a:p>
              </p:txBody>
            </p:sp>
            <p:sp>
              <p:nvSpPr>
                <p:cNvPr id="825" name="Lorem Ipsum is simply standard dummy text"/>
                <p:cNvSpPr txBox="1"/>
                <p:nvPr/>
              </p:nvSpPr>
              <p:spPr>
                <a:xfrm>
                  <a:off x="0" y="1253047"/>
                  <a:ext cx="3686308" cy="863601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50800" tIns="50800" rIns="50800" bIns="50800" numCol="1" anchor="t">
                  <a:spAutoFit/>
                </a:bodyPr>
                <a:lstStyle>
                  <a:lvl1pPr>
                    <a:defRPr sz="2500" b="0">
                      <a:solidFill>
                        <a:srgbClr val="8C8F98"/>
                      </a:solidFill>
                      <a:latin typeface="Barlow Medium"/>
                      <a:ea typeface="Barlow Medium"/>
                      <a:cs typeface="Barlow Medium"/>
                      <a:sym typeface="Barlow Medium"/>
                    </a:defRPr>
                  </a:lvl1pPr>
                </a:lstStyle>
                <a:p>
                  <a:r>
                    <a:rPr dirty="0"/>
                    <a:t>Lorem Ipsum is simply standard dummy text</a:t>
                  </a:r>
                </a:p>
              </p:txBody>
            </p:sp>
            <p:sp>
              <p:nvSpPr>
                <p:cNvPr id="826" name="0%"/>
                <p:cNvSpPr txBox="1"/>
                <p:nvPr/>
              </p:nvSpPr>
              <p:spPr>
                <a:xfrm>
                  <a:off x="1344069" y="0"/>
                  <a:ext cx="998169" cy="635000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50800" tIns="50800" rIns="50800" bIns="50800" numCol="1" anchor="t">
                  <a:spAutoFit/>
                </a:bodyPr>
                <a:lstStyle>
                  <a:lvl1pPr>
                    <a:defRPr sz="3500" b="0">
                      <a:solidFill>
                        <a:srgbClr val="D6D7DC"/>
                      </a:solidFill>
                      <a:latin typeface="Barlow SemiBold"/>
                      <a:ea typeface="Barlow SemiBold"/>
                      <a:cs typeface="Barlow SemiBold"/>
                      <a:sym typeface="Barlow SemiBold"/>
                    </a:defRPr>
                  </a:lvl1pPr>
                </a:lstStyle>
                <a:p>
                  <a:r>
                    <a:rPr dirty="0">
                      <a:solidFill>
                        <a:schemeClr val="accent6"/>
                      </a:solidFill>
                    </a:rPr>
                    <a:t>0%</a:t>
                  </a:r>
                </a:p>
              </p:txBody>
            </p:sp>
          </p:grpSp>
        </p:grpSp>
        <p:grpSp>
          <p:nvGrpSpPr>
            <p:cNvPr id="834" name="Group"/>
            <p:cNvGrpSpPr/>
            <p:nvPr/>
          </p:nvGrpSpPr>
          <p:grpSpPr>
            <a:xfrm>
              <a:off x="6045848" y="3083162"/>
              <a:ext cx="3686308" cy="3191984"/>
              <a:chOff x="0" y="0"/>
              <a:chExt cx="3686307" cy="3191982"/>
            </a:xfrm>
          </p:grpSpPr>
          <p:sp>
            <p:nvSpPr>
              <p:cNvPr id="829" name="Line"/>
              <p:cNvSpPr/>
              <p:nvPr/>
            </p:nvSpPr>
            <p:spPr>
              <a:xfrm>
                <a:off x="1843153" y="2188190"/>
                <a:ext cx="1" cy="1003793"/>
              </a:xfrm>
              <a:prstGeom prst="line">
                <a:avLst/>
              </a:prstGeom>
              <a:noFill/>
              <a:ln w="25400" cap="flat">
                <a:solidFill>
                  <a:schemeClr val="accent6"/>
                </a:solidFill>
                <a:custDash>
                  <a:ds d="200000" sp="200000"/>
                </a:custDash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grpSp>
            <p:nvGrpSpPr>
              <p:cNvPr id="833" name="Group"/>
              <p:cNvGrpSpPr/>
              <p:nvPr/>
            </p:nvGrpSpPr>
            <p:grpSpPr>
              <a:xfrm>
                <a:off x="0" y="0"/>
                <a:ext cx="3686308" cy="2116648"/>
                <a:chOff x="0" y="0"/>
                <a:chExt cx="3686307" cy="2116647"/>
              </a:xfrm>
            </p:grpSpPr>
            <p:sp>
              <p:nvSpPr>
                <p:cNvPr id="830" name="Placeholder text"/>
                <p:cNvSpPr txBox="1"/>
                <p:nvPr/>
              </p:nvSpPr>
              <p:spPr>
                <a:xfrm>
                  <a:off x="221119" y="664623"/>
                  <a:ext cx="3244070" cy="533401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50800" tIns="50800" rIns="50800" bIns="50800" numCol="1" anchor="t">
                  <a:spAutoFit/>
                </a:bodyPr>
                <a:lstStyle>
                  <a:lvl1pPr>
                    <a:defRPr sz="2800" b="0">
                      <a:solidFill>
                        <a:srgbClr val="2D3640"/>
                      </a:solidFill>
                      <a:latin typeface="Barlow SemiBold"/>
                      <a:ea typeface="Barlow SemiBold"/>
                      <a:cs typeface="Barlow SemiBold"/>
                      <a:sym typeface="Barlow SemiBold"/>
                    </a:defRPr>
                  </a:lvl1pPr>
                </a:lstStyle>
                <a:p>
                  <a:r>
                    <a:rPr dirty="0"/>
                    <a:t>Placeholder text</a:t>
                  </a:r>
                </a:p>
              </p:txBody>
            </p:sp>
            <p:sp>
              <p:nvSpPr>
                <p:cNvPr id="831" name="Lorem Ipsum is simply standard dummy text"/>
                <p:cNvSpPr txBox="1"/>
                <p:nvPr/>
              </p:nvSpPr>
              <p:spPr>
                <a:xfrm>
                  <a:off x="0" y="1253047"/>
                  <a:ext cx="3686308" cy="863601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50800" tIns="50800" rIns="50800" bIns="50800" numCol="1" anchor="t">
                  <a:spAutoFit/>
                </a:bodyPr>
                <a:lstStyle>
                  <a:lvl1pPr>
                    <a:defRPr sz="2500" b="0">
                      <a:solidFill>
                        <a:srgbClr val="8C8F98"/>
                      </a:solidFill>
                      <a:latin typeface="Barlow Medium"/>
                      <a:ea typeface="Barlow Medium"/>
                      <a:cs typeface="Barlow Medium"/>
                      <a:sym typeface="Barlow Medium"/>
                    </a:defRPr>
                  </a:lvl1pPr>
                </a:lstStyle>
                <a:p>
                  <a:r>
                    <a:rPr dirty="0"/>
                    <a:t>Lorem Ipsum is simply standard dummy text</a:t>
                  </a:r>
                </a:p>
              </p:txBody>
            </p:sp>
            <p:sp>
              <p:nvSpPr>
                <p:cNvPr id="832" name="25%"/>
                <p:cNvSpPr txBox="1"/>
                <p:nvPr/>
              </p:nvSpPr>
              <p:spPr>
                <a:xfrm>
                  <a:off x="1207582" y="0"/>
                  <a:ext cx="1271143" cy="635000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50800" tIns="50800" rIns="50800" bIns="50800" numCol="1" anchor="t">
                  <a:spAutoFit/>
                </a:bodyPr>
                <a:lstStyle>
                  <a:lvl1pPr>
                    <a:defRPr sz="3500" b="0">
                      <a:solidFill>
                        <a:srgbClr val="F6CF5E"/>
                      </a:solidFill>
                      <a:latin typeface="Barlow SemiBold"/>
                      <a:ea typeface="Barlow SemiBold"/>
                      <a:cs typeface="Barlow SemiBold"/>
                      <a:sym typeface="Barlow SemiBold"/>
                    </a:defRPr>
                  </a:lvl1pPr>
                </a:lstStyle>
                <a:p>
                  <a:r>
                    <a:rPr dirty="0">
                      <a:solidFill>
                        <a:schemeClr val="accent1"/>
                      </a:solidFill>
                    </a:rPr>
                    <a:t>25%</a:t>
                  </a:r>
                </a:p>
              </p:txBody>
            </p:sp>
          </p:grpSp>
        </p:grpSp>
        <p:grpSp>
          <p:nvGrpSpPr>
            <p:cNvPr id="840" name="Group"/>
            <p:cNvGrpSpPr/>
            <p:nvPr/>
          </p:nvGrpSpPr>
          <p:grpSpPr>
            <a:xfrm>
              <a:off x="18954860" y="8835954"/>
              <a:ext cx="3686308" cy="3080834"/>
              <a:chOff x="0" y="0"/>
              <a:chExt cx="3686307" cy="3080832"/>
            </a:xfrm>
          </p:grpSpPr>
          <p:sp>
            <p:nvSpPr>
              <p:cNvPr id="835" name="Line"/>
              <p:cNvSpPr/>
              <p:nvPr/>
            </p:nvSpPr>
            <p:spPr>
              <a:xfrm>
                <a:off x="1843153" y="0"/>
                <a:ext cx="1" cy="1003793"/>
              </a:xfrm>
              <a:prstGeom prst="line">
                <a:avLst/>
              </a:prstGeom>
              <a:noFill/>
              <a:ln w="25400" cap="flat">
                <a:solidFill>
                  <a:schemeClr val="accent6"/>
                </a:solidFill>
                <a:custDash>
                  <a:ds d="200000" sp="200000"/>
                </a:custDash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grpSp>
            <p:nvGrpSpPr>
              <p:cNvPr id="839" name="Group"/>
              <p:cNvGrpSpPr/>
              <p:nvPr/>
            </p:nvGrpSpPr>
            <p:grpSpPr>
              <a:xfrm>
                <a:off x="0" y="964185"/>
                <a:ext cx="3686308" cy="2116648"/>
                <a:chOff x="0" y="0"/>
                <a:chExt cx="3686307" cy="2116647"/>
              </a:xfrm>
            </p:grpSpPr>
            <p:sp>
              <p:nvSpPr>
                <p:cNvPr id="836" name="Placeholder text"/>
                <p:cNvSpPr txBox="1"/>
                <p:nvPr/>
              </p:nvSpPr>
              <p:spPr>
                <a:xfrm>
                  <a:off x="221119" y="664623"/>
                  <a:ext cx="3244070" cy="533401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50800" tIns="50800" rIns="50800" bIns="50800" numCol="1" anchor="t">
                  <a:spAutoFit/>
                </a:bodyPr>
                <a:lstStyle>
                  <a:lvl1pPr>
                    <a:defRPr sz="2800" b="0">
                      <a:solidFill>
                        <a:srgbClr val="2D3640"/>
                      </a:solidFill>
                      <a:latin typeface="Barlow SemiBold"/>
                      <a:ea typeface="Barlow SemiBold"/>
                      <a:cs typeface="Barlow SemiBold"/>
                      <a:sym typeface="Barlow SemiBold"/>
                    </a:defRPr>
                  </a:lvl1pPr>
                </a:lstStyle>
                <a:p>
                  <a:r>
                    <a:rPr dirty="0"/>
                    <a:t>Placeholder text</a:t>
                  </a:r>
                </a:p>
              </p:txBody>
            </p:sp>
            <p:sp>
              <p:nvSpPr>
                <p:cNvPr id="837" name="Lorem Ipsum is simply standard dummy text"/>
                <p:cNvSpPr txBox="1"/>
                <p:nvPr/>
              </p:nvSpPr>
              <p:spPr>
                <a:xfrm>
                  <a:off x="0" y="1253047"/>
                  <a:ext cx="3686308" cy="863601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50800" tIns="50800" rIns="50800" bIns="50800" numCol="1" anchor="t">
                  <a:spAutoFit/>
                </a:bodyPr>
                <a:lstStyle>
                  <a:lvl1pPr>
                    <a:defRPr sz="2500" b="0">
                      <a:solidFill>
                        <a:srgbClr val="8C8F98"/>
                      </a:solidFill>
                      <a:latin typeface="Barlow Medium"/>
                      <a:ea typeface="Barlow Medium"/>
                      <a:cs typeface="Barlow Medium"/>
                      <a:sym typeface="Barlow Medium"/>
                    </a:defRPr>
                  </a:lvl1pPr>
                </a:lstStyle>
                <a:p>
                  <a:r>
                    <a:rPr dirty="0"/>
                    <a:t>Lorem Ipsum is simply standard dummy text</a:t>
                  </a:r>
                </a:p>
              </p:txBody>
            </p:sp>
            <p:sp>
              <p:nvSpPr>
                <p:cNvPr id="838" name="100%"/>
                <p:cNvSpPr txBox="1"/>
                <p:nvPr/>
              </p:nvSpPr>
              <p:spPr>
                <a:xfrm>
                  <a:off x="1180702" y="0"/>
                  <a:ext cx="1324903" cy="635000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50800" tIns="50800" rIns="50800" bIns="50800" numCol="1" anchor="t">
                  <a:spAutoFit/>
                </a:bodyPr>
                <a:lstStyle>
                  <a:lvl1pPr>
                    <a:defRPr sz="3500" b="0">
                      <a:solidFill>
                        <a:srgbClr val="884D82"/>
                      </a:solidFill>
                      <a:latin typeface="Barlow SemiBold"/>
                      <a:ea typeface="Barlow SemiBold"/>
                      <a:cs typeface="Barlow SemiBold"/>
                      <a:sym typeface="Barlow SemiBold"/>
                    </a:defRPr>
                  </a:lvl1pPr>
                </a:lstStyle>
                <a:p>
                  <a:r>
                    <a:rPr dirty="0">
                      <a:solidFill>
                        <a:schemeClr val="accent4"/>
                      </a:solidFill>
                    </a:rPr>
                    <a:t>100%</a:t>
                  </a:r>
                </a:p>
              </p:txBody>
            </p:sp>
          </p:grpSp>
        </p:grpSp>
        <p:grpSp>
          <p:nvGrpSpPr>
            <p:cNvPr id="846" name="Group"/>
            <p:cNvGrpSpPr/>
            <p:nvPr/>
          </p:nvGrpSpPr>
          <p:grpSpPr>
            <a:xfrm>
              <a:off x="14651856" y="3083162"/>
              <a:ext cx="3686308" cy="3191984"/>
              <a:chOff x="0" y="0"/>
              <a:chExt cx="3686307" cy="3191982"/>
            </a:xfrm>
          </p:grpSpPr>
          <p:sp>
            <p:nvSpPr>
              <p:cNvPr id="841" name="Line"/>
              <p:cNvSpPr/>
              <p:nvPr/>
            </p:nvSpPr>
            <p:spPr>
              <a:xfrm>
                <a:off x="1843153" y="2188190"/>
                <a:ext cx="1" cy="1003793"/>
              </a:xfrm>
              <a:prstGeom prst="line">
                <a:avLst/>
              </a:prstGeom>
              <a:noFill/>
              <a:ln w="25400" cap="flat">
                <a:solidFill>
                  <a:schemeClr val="accent6"/>
                </a:solidFill>
                <a:custDash>
                  <a:ds d="200000" sp="200000"/>
                </a:custDash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grpSp>
            <p:nvGrpSpPr>
              <p:cNvPr id="845" name="Group"/>
              <p:cNvGrpSpPr/>
              <p:nvPr/>
            </p:nvGrpSpPr>
            <p:grpSpPr>
              <a:xfrm>
                <a:off x="0" y="0"/>
                <a:ext cx="3686308" cy="2116648"/>
                <a:chOff x="0" y="0"/>
                <a:chExt cx="3686307" cy="2116647"/>
              </a:xfrm>
            </p:grpSpPr>
            <p:sp>
              <p:nvSpPr>
                <p:cNvPr id="842" name="Placeholder text"/>
                <p:cNvSpPr txBox="1"/>
                <p:nvPr/>
              </p:nvSpPr>
              <p:spPr>
                <a:xfrm>
                  <a:off x="221119" y="664623"/>
                  <a:ext cx="3244070" cy="533401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50800" tIns="50800" rIns="50800" bIns="50800" numCol="1" anchor="t">
                  <a:spAutoFit/>
                </a:bodyPr>
                <a:lstStyle>
                  <a:lvl1pPr>
                    <a:defRPr sz="2800" b="0">
                      <a:solidFill>
                        <a:srgbClr val="2D3640"/>
                      </a:solidFill>
                      <a:latin typeface="Barlow SemiBold"/>
                      <a:ea typeface="Barlow SemiBold"/>
                      <a:cs typeface="Barlow SemiBold"/>
                      <a:sym typeface="Barlow SemiBold"/>
                    </a:defRPr>
                  </a:lvl1pPr>
                </a:lstStyle>
                <a:p>
                  <a:r>
                    <a:rPr dirty="0"/>
                    <a:t>Placeholder text</a:t>
                  </a:r>
                </a:p>
              </p:txBody>
            </p:sp>
            <p:sp>
              <p:nvSpPr>
                <p:cNvPr id="843" name="Lorem Ipsum is simply standard dummy text"/>
                <p:cNvSpPr txBox="1"/>
                <p:nvPr/>
              </p:nvSpPr>
              <p:spPr>
                <a:xfrm>
                  <a:off x="0" y="1253047"/>
                  <a:ext cx="3686308" cy="863601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50800" tIns="50800" rIns="50800" bIns="50800" numCol="1" anchor="t">
                  <a:spAutoFit/>
                </a:bodyPr>
                <a:lstStyle>
                  <a:lvl1pPr>
                    <a:defRPr sz="2500" b="0">
                      <a:solidFill>
                        <a:srgbClr val="8C8F98"/>
                      </a:solidFill>
                      <a:latin typeface="Barlow Medium"/>
                      <a:ea typeface="Barlow Medium"/>
                      <a:cs typeface="Barlow Medium"/>
                      <a:sym typeface="Barlow Medium"/>
                    </a:defRPr>
                  </a:lvl1pPr>
                </a:lstStyle>
                <a:p>
                  <a:r>
                    <a:rPr dirty="0"/>
                    <a:t>Lorem Ipsum is simply standard dummy text</a:t>
                  </a:r>
                </a:p>
              </p:txBody>
            </p:sp>
            <p:sp>
              <p:nvSpPr>
                <p:cNvPr id="844" name="75%"/>
                <p:cNvSpPr txBox="1"/>
                <p:nvPr/>
              </p:nvSpPr>
              <p:spPr>
                <a:xfrm>
                  <a:off x="1207582" y="0"/>
                  <a:ext cx="1271143" cy="635000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50800" tIns="50800" rIns="50800" bIns="50800" numCol="1" anchor="t">
                  <a:spAutoFit/>
                </a:bodyPr>
                <a:lstStyle>
                  <a:lvl1pPr>
                    <a:defRPr sz="3500" b="0">
                      <a:solidFill>
                        <a:srgbClr val="4C97EC"/>
                      </a:solidFill>
                      <a:latin typeface="Barlow SemiBold"/>
                      <a:ea typeface="Barlow SemiBold"/>
                      <a:cs typeface="Barlow SemiBold"/>
                      <a:sym typeface="Barlow SemiBold"/>
                    </a:defRPr>
                  </a:lvl1pPr>
                </a:lstStyle>
                <a:p>
                  <a:r>
                    <a:rPr dirty="0">
                      <a:solidFill>
                        <a:schemeClr val="accent3"/>
                      </a:solidFill>
                    </a:rPr>
                    <a:t>75%</a:t>
                  </a:r>
                </a:p>
              </p:txBody>
            </p:sp>
          </p:grpSp>
        </p:grpSp>
        <p:grpSp>
          <p:nvGrpSpPr>
            <p:cNvPr id="852" name="Group"/>
            <p:cNvGrpSpPr/>
            <p:nvPr/>
          </p:nvGrpSpPr>
          <p:grpSpPr>
            <a:xfrm>
              <a:off x="10348852" y="8835954"/>
              <a:ext cx="3686308" cy="3080834"/>
              <a:chOff x="0" y="0"/>
              <a:chExt cx="3686307" cy="3080832"/>
            </a:xfrm>
          </p:grpSpPr>
          <p:sp>
            <p:nvSpPr>
              <p:cNvPr id="847" name="Line"/>
              <p:cNvSpPr/>
              <p:nvPr/>
            </p:nvSpPr>
            <p:spPr>
              <a:xfrm>
                <a:off x="1843153" y="0"/>
                <a:ext cx="1" cy="1003793"/>
              </a:xfrm>
              <a:prstGeom prst="line">
                <a:avLst/>
              </a:prstGeom>
              <a:noFill/>
              <a:ln w="25400" cap="flat">
                <a:solidFill>
                  <a:schemeClr val="accent6"/>
                </a:solidFill>
                <a:custDash>
                  <a:ds d="200000" sp="200000"/>
                </a:custDash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grpSp>
            <p:nvGrpSpPr>
              <p:cNvPr id="851" name="Group"/>
              <p:cNvGrpSpPr/>
              <p:nvPr/>
            </p:nvGrpSpPr>
            <p:grpSpPr>
              <a:xfrm>
                <a:off x="0" y="964185"/>
                <a:ext cx="3686308" cy="2116648"/>
                <a:chOff x="0" y="0"/>
                <a:chExt cx="3686307" cy="2116647"/>
              </a:xfrm>
            </p:grpSpPr>
            <p:sp>
              <p:nvSpPr>
                <p:cNvPr id="848" name="Placeholder text"/>
                <p:cNvSpPr txBox="1"/>
                <p:nvPr/>
              </p:nvSpPr>
              <p:spPr>
                <a:xfrm>
                  <a:off x="221119" y="664623"/>
                  <a:ext cx="3244070" cy="533401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50800" tIns="50800" rIns="50800" bIns="50800" numCol="1" anchor="t">
                  <a:spAutoFit/>
                </a:bodyPr>
                <a:lstStyle>
                  <a:lvl1pPr>
                    <a:defRPr sz="2800" b="0">
                      <a:solidFill>
                        <a:srgbClr val="2D3640"/>
                      </a:solidFill>
                      <a:latin typeface="Barlow SemiBold"/>
                      <a:ea typeface="Barlow SemiBold"/>
                      <a:cs typeface="Barlow SemiBold"/>
                      <a:sym typeface="Barlow SemiBold"/>
                    </a:defRPr>
                  </a:lvl1pPr>
                </a:lstStyle>
                <a:p>
                  <a:r>
                    <a:rPr dirty="0"/>
                    <a:t>Placeholder text</a:t>
                  </a:r>
                </a:p>
              </p:txBody>
            </p:sp>
            <p:sp>
              <p:nvSpPr>
                <p:cNvPr id="849" name="Lorem Ipsum is simply standard dummy text"/>
                <p:cNvSpPr txBox="1"/>
                <p:nvPr/>
              </p:nvSpPr>
              <p:spPr>
                <a:xfrm>
                  <a:off x="0" y="1253047"/>
                  <a:ext cx="3686308" cy="863601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50800" tIns="50800" rIns="50800" bIns="50800" numCol="1" anchor="t">
                  <a:spAutoFit/>
                </a:bodyPr>
                <a:lstStyle>
                  <a:lvl1pPr>
                    <a:defRPr sz="2500" b="0">
                      <a:solidFill>
                        <a:srgbClr val="8C8F98"/>
                      </a:solidFill>
                      <a:latin typeface="Barlow Medium"/>
                      <a:ea typeface="Barlow Medium"/>
                      <a:cs typeface="Barlow Medium"/>
                      <a:sym typeface="Barlow Medium"/>
                    </a:defRPr>
                  </a:lvl1pPr>
                </a:lstStyle>
                <a:p>
                  <a:r>
                    <a:rPr dirty="0"/>
                    <a:t>Lorem Ipsum is simply standard dummy text</a:t>
                  </a:r>
                </a:p>
              </p:txBody>
            </p:sp>
            <p:sp>
              <p:nvSpPr>
                <p:cNvPr id="850" name="50%"/>
                <p:cNvSpPr txBox="1"/>
                <p:nvPr/>
              </p:nvSpPr>
              <p:spPr>
                <a:xfrm>
                  <a:off x="1180702" y="0"/>
                  <a:ext cx="1324903" cy="635000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50800" tIns="50800" rIns="50800" bIns="50800" numCol="1" anchor="t">
                  <a:spAutoFit/>
                </a:bodyPr>
                <a:lstStyle>
                  <a:lvl1pPr>
                    <a:defRPr sz="3500" b="0">
                      <a:solidFill>
                        <a:srgbClr val="EB7D75"/>
                      </a:solidFill>
                      <a:latin typeface="Barlow SemiBold"/>
                      <a:ea typeface="Barlow SemiBold"/>
                      <a:cs typeface="Barlow SemiBold"/>
                      <a:sym typeface="Barlow SemiBold"/>
                    </a:defRPr>
                  </a:lvl1pPr>
                </a:lstStyle>
                <a:p>
                  <a:r>
                    <a:rPr dirty="0">
                      <a:solidFill>
                        <a:schemeClr val="accent2"/>
                      </a:solidFill>
                    </a:rPr>
                    <a:t>50%</a:t>
                  </a:r>
                </a:p>
              </p:txBody>
            </p:sp>
          </p:grpSp>
        </p:grpSp>
        <p:sp>
          <p:nvSpPr>
            <p:cNvPr id="853" name="Harvey Ball Templates"/>
            <p:cNvSpPr txBox="1"/>
            <p:nvPr/>
          </p:nvSpPr>
          <p:spPr>
            <a:xfrm>
              <a:off x="8915955" y="1799212"/>
              <a:ext cx="6552089" cy="8001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50800" tIns="50800" rIns="50800" bIns="50800">
              <a:spAutoFit/>
            </a:bodyPr>
            <a:lstStyle>
              <a:lvl1pPr>
                <a:defRPr sz="4600" b="0">
                  <a:solidFill>
                    <a:srgbClr val="2D3640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t>Harvey Ball Templates</a:t>
              </a:r>
            </a:p>
          </p:txBody>
        </p: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HiSlide Base Colour Theme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390</TotalTime>
  <Words>67</Words>
  <Application>Microsoft Office PowerPoint</Application>
  <PresentationFormat>Произвольный</PresentationFormat>
  <Paragraphs>18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8" baseType="lpstr">
      <vt:lpstr>Barlow Bold</vt:lpstr>
      <vt:lpstr>Barlow Medium</vt:lpstr>
      <vt:lpstr>Barlow SemiBold</vt:lpstr>
      <vt:lpstr>Helvetica Neue</vt:lpstr>
      <vt:lpstr>Helvetica Neue Light</vt:lpstr>
      <vt:lpstr>Helvetica Neue Medium</vt:lpstr>
      <vt:lpstr>White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Мэри</dc:creator>
  <cp:lastModifiedBy>Мэри</cp:lastModifiedBy>
  <cp:revision>18</cp:revision>
  <dcterms:modified xsi:type="dcterms:W3CDTF">2020-10-05T19:35:07Z</dcterms:modified>
</cp:coreProperties>
</file>