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553194" y="1024628"/>
            <a:ext cx="21667461" cy="10910713"/>
            <a:chOff x="1553194" y="1024628"/>
            <a:chExt cx="21667461" cy="10910713"/>
          </a:xfrm>
        </p:grpSpPr>
        <p:grpSp>
          <p:nvGrpSpPr>
            <p:cNvPr id="1000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998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999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1001" name="Rounded Rectangle"/>
            <p:cNvSpPr/>
            <p:nvPr/>
          </p:nvSpPr>
          <p:spPr>
            <a:xfrm>
              <a:off x="12319158" y="2460692"/>
              <a:ext cx="10391742" cy="2922258"/>
            </a:xfrm>
            <a:prstGeom prst="roundRect">
              <a:avLst>
                <a:gd name="adj" fmla="val 4649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02" name="Type A: Placeholder text"/>
            <p:cNvSpPr txBox="1"/>
            <p:nvPr/>
          </p:nvSpPr>
          <p:spPr>
            <a:xfrm>
              <a:off x="14772568" y="3005308"/>
              <a:ext cx="5058342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Type A: Placeholder text</a:t>
              </a:r>
            </a:p>
          </p:txBody>
        </p:sp>
        <p:sp>
          <p:nvSpPr>
            <p:cNvPr id="1003" name="Lorem Ipsum is simply dummy text of the printing and typesetting industry. Lorem Ipsum has been the industry's standard dummy text ever since the an"/>
            <p:cNvSpPr txBox="1"/>
            <p:nvPr/>
          </p:nvSpPr>
          <p:spPr>
            <a:xfrm>
              <a:off x="14775871" y="3593732"/>
              <a:ext cx="7301859" cy="12446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 Lorem Ipsum has been the industry's standard dummy text ever since the an</a:t>
              </a:r>
            </a:p>
          </p:txBody>
        </p:sp>
        <p:sp>
          <p:nvSpPr>
            <p:cNvPr id="1005" name="Circle"/>
            <p:cNvSpPr/>
            <p:nvPr/>
          </p:nvSpPr>
          <p:spPr>
            <a:xfrm>
              <a:off x="12998020" y="3286820"/>
              <a:ext cx="1270001" cy="12700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06" name="Shape"/>
            <p:cNvSpPr/>
            <p:nvPr/>
          </p:nvSpPr>
          <p:spPr>
            <a:xfrm>
              <a:off x="13631230" y="3286850"/>
              <a:ext cx="500019" cy="631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08" name="Shape"/>
            <p:cNvSpPr/>
            <p:nvPr/>
          </p:nvSpPr>
          <p:spPr>
            <a:xfrm>
              <a:off x="21609299" y="2460783"/>
              <a:ext cx="1101420" cy="1088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7" h="21462" extrusionOk="0">
                  <a:moveTo>
                    <a:pt x="2" y="0"/>
                  </a:moveTo>
                  <a:cubicBezTo>
                    <a:pt x="-68" y="5517"/>
                    <a:pt x="1965" y="11057"/>
                    <a:pt x="6138" y="15266"/>
                  </a:cubicBezTo>
                  <a:cubicBezTo>
                    <a:pt x="10376" y="19541"/>
                    <a:pt x="15974" y="21595"/>
                    <a:pt x="21527" y="21455"/>
                  </a:cubicBezTo>
                  <a:lnTo>
                    <a:pt x="21527" y="4092"/>
                  </a:lnTo>
                  <a:cubicBezTo>
                    <a:pt x="21527" y="2891"/>
                    <a:pt x="21532" y="2171"/>
                    <a:pt x="21333" y="1690"/>
                  </a:cubicBezTo>
                  <a:cubicBezTo>
                    <a:pt x="21083" y="997"/>
                    <a:pt x="20538" y="448"/>
                    <a:pt x="19852" y="196"/>
                  </a:cubicBezTo>
                  <a:cubicBezTo>
                    <a:pt x="19375" y="-5"/>
                    <a:pt x="18661" y="0"/>
                    <a:pt x="1747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09" name="1"/>
            <p:cNvSpPr txBox="1"/>
            <p:nvPr/>
          </p:nvSpPr>
          <p:spPr>
            <a:xfrm>
              <a:off x="21998576" y="2648619"/>
              <a:ext cx="55354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AE7B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1</a:t>
              </a:r>
            </a:p>
          </p:txBody>
        </p:sp>
        <p:sp>
          <p:nvSpPr>
            <p:cNvPr id="1011" name="Rounded Rectangle"/>
            <p:cNvSpPr/>
            <p:nvPr/>
          </p:nvSpPr>
          <p:spPr>
            <a:xfrm>
              <a:off x="6967954" y="5736887"/>
              <a:ext cx="10391742" cy="2922259"/>
            </a:xfrm>
            <a:prstGeom prst="roundRect">
              <a:avLst>
                <a:gd name="adj" fmla="val 4649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12" name="Circle"/>
            <p:cNvSpPr/>
            <p:nvPr/>
          </p:nvSpPr>
          <p:spPr>
            <a:xfrm>
              <a:off x="7646816" y="6563016"/>
              <a:ext cx="1269995" cy="127000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13" name="Shape"/>
            <p:cNvSpPr/>
            <p:nvPr/>
          </p:nvSpPr>
          <p:spPr>
            <a:xfrm>
              <a:off x="8279990" y="6563044"/>
              <a:ext cx="636828" cy="1132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15" name="Type A: Placeholder text"/>
            <p:cNvSpPr txBox="1"/>
            <p:nvPr/>
          </p:nvSpPr>
          <p:spPr>
            <a:xfrm>
              <a:off x="9421364" y="6281503"/>
              <a:ext cx="5058342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Type A: Placeholder text</a:t>
              </a:r>
            </a:p>
          </p:txBody>
        </p:sp>
        <p:sp>
          <p:nvSpPr>
            <p:cNvPr id="1016" name="Lorem Ipsum is simply dummy text of the printing and typesetting industry. Lorem Ipsum has been the industry's standard dummy text ever since the an"/>
            <p:cNvSpPr txBox="1"/>
            <p:nvPr/>
          </p:nvSpPr>
          <p:spPr>
            <a:xfrm>
              <a:off x="9424667" y="6869927"/>
              <a:ext cx="7301859" cy="12446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 Lorem Ipsum has been the industry's standard dummy text ever since the an</a:t>
              </a:r>
            </a:p>
          </p:txBody>
        </p:sp>
        <p:sp>
          <p:nvSpPr>
            <p:cNvPr id="1018" name="Shape"/>
            <p:cNvSpPr/>
            <p:nvPr/>
          </p:nvSpPr>
          <p:spPr>
            <a:xfrm>
              <a:off x="16258095" y="5736978"/>
              <a:ext cx="1101420" cy="1088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7" h="21462" extrusionOk="0">
                  <a:moveTo>
                    <a:pt x="2" y="0"/>
                  </a:moveTo>
                  <a:cubicBezTo>
                    <a:pt x="-68" y="5517"/>
                    <a:pt x="1965" y="11057"/>
                    <a:pt x="6138" y="15266"/>
                  </a:cubicBezTo>
                  <a:cubicBezTo>
                    <a:pt x="10376" y="19541"/>
                    <a:pt x="15974" y="21595"/>
                    <a:pt x="21527" y="21455"/>
                  </a:cubicBezTo>
                  <a:lnTo>
                    <a:pt x="21527" y="4092"/>
                  </a:lnTo>
                  <a:cubicBezTo>
                    <a:pt x="21527" y="2891"/>
                    <a:pt x="21532" y="2171"/>
                    <a:pt x="21333" y="1690"/>
                  </a:cubicBezTo>
                  <a:cubicBezTo>
                    <a:pt x="21083" y="997"/>
                    <a:pt x="20538" y="448"/>
                    <a:pt x="19852" y="196"/>
                  </a:cubicBezTo>
                  <a:cubicBezTo>
                    <a:pt x="19375" y="-5"/>
                    <a:pt x="18661" y="0"/>
                    <a:pt x="1747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19" name="2"/>
            <p:cNvSpPr txBox="1"/>
            <p:nvPr/>
          </p:nvSpPr>
          <p:spPr>
            <a:xfrm>
              <a:off x="16647372" y="5924814"/>
              <a:ext cx="55354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7BEBB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2</a:t>
              </a:r>
            </a:p>
          </p:txBody>
        </p:sp>
        <p:sp>
          <p:nvSpPr>
            <p:cNvPr id="1021" name="Rounded Rectangle"/>
            <p:cNvSpPr/>
            <p:nvPr/>
          </p:nvSpPr>
          <p:spPr>
            <a:xfrm>
              <a:off x="1616751" y="9013082"/>
              <a:ext cx="10391742" cy="2922259"/>
            </a:xfrm>
            <a:prstGeom prst="roundRect">
              <a:avLst>
                <a:gd name="adj" fmla="val 4649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22" name="Circle"/>
            <p:cNvSpPr/>
            <p:nvPr/>
          </p:nvSpPr>
          <p:spPr>
            <a:xfrm>
              <a:off x="2295613" y="9839211"/>
              <a:ext cx="1269985" cy="126999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23" name="Shape"/>
            <p:cNvSpPr/>
            <p:nvPr/>
          </p:nvSpPr>
          <p:spPr>
            <a:xfrm>
              <a:off x="2537925" y="9839231"/>
              <a:ext cx="1027690" cy="1269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25" name="Type A: Placeholder text"/>
            <p:cNvSpPr txBox="1"/>
            <p:nvPr/>
          </p:nvSpPr>
          <p:spPr>
            <a:xfrm>
              <a:off x="4070161" y="9557699"/>
              <a:ext cx="5058342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Type A: Placeholder text</a:t>
              </a:r>
            </a:p>
          </p:txBody>
        </p:sp>
        <p:sp>
          <p:nvSpPr>
            <p:cNvPr id="1026" name="Lorem Ipsum is simply dummy text of the printing and typesetting industry. Lorem Ipsum has been the industry's standard dummy text ever since the an"/>
            <p:cNvSpPr txBox="1"/>
            <p:nvPr/>
          </p:nvSpPr>
          <p:spPr>
            <a:xfrm>
              <a:off x="4073464" y="10146123"/>
              <a:ext cx="7301859" cy="1244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 Lorem Ipsum has been the industry's standard dummy text ever since the an</a:t>
              </a:r>
            </a:p>
          </p:txBody>
        </p:sp>
        <p:sp>
          <p:nvSpPr>
            <p:cNvPr id="1028" name="Shape"/>
            <p:cNvSpPr/>
            <p:nvPr/>
          </p:nvSpPr>
          <p:spPr>
            <a:xfrm>
              <a:off x="10906892" y="9013173"/>
              <a:ext cx="1101420" cy="1088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7" h="21462" extrusionOk="0">
                  <a:moveTo>
                    <a:pt x="2" y="0"/>
                  </a:moveTo>
                  <a:cubicBezTo>
                    <a:pt x="-68" y="5517"/>
                    <a:pt x="1965" y="11057"/>
                    <a:pt x="6138" y="15266"/>
                  </a:cubicBezTo>
                  <a:cubicBezTo>
                    <a:pt x="10376" y="19541"/>
                    <a:pt x="15974" y="21595"/>
                    <a:pt x="21527" y="21455"/>
                  </a:cubicBezTo>
                  <a:lnTo>
                    <a:pt x="21527" y="4092"/>
                  </a:lnTo>
                  <a:cubicBezTo>
                    <a:pt x="21527" y="2891"/>
                    <a:pt x="21532" y="2171"/>
                    <a:pt x="21333" y="1690"/>
                  </a:cubicBezTo>
                  <a:cubicBezTo>
                    <a:pt x="21083" y="997"/>
                    <a:pt x="20538" y="448"/>
                    <a:pt x="19852" y="196"/>
                  </a:cubicBezTo>
                  <a:cubicBezTo>
                    <a:pt x="19375" y="-5"/>
                    <a:pt x="18661" y="0"/>
                    <a:pt x="1747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29" name="3"/>
            <p:cNvSpPr txBox="1"/>
            <p:nvPr/>
          </p:nvSpPr>
          <p:spPr>
            <a:xfrm>
              <a:off x="11296169" y="9201009"/>
              <a:ext cx="55354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A5CA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3">
                      <a:lumMod val="40000"/>
                      <a:lumOff val="60000"/>
                    </a:schemeClr>
                  </a:solidFill>
                </a:rPr>
                <a:t>3</a:t>
              </a:r>
            </a:p>
          </p:txBody>
        </p:sp>
        <p:sp>
          <p:nvSpPr>
            <p:cNvPr id="1031" name="Shape"/>
            <p:cNvSpPr/>
            <p:nvPr/>
          </p:nvSpPr>
          <p:spPr>
            <a:xfrm>
              <a:off x="4117178" y="6805165"/>
              <a:ext cx="2756612" cy="204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34" extrusionOk="0">
                  <a:moveTo>
                    <a:pt x="18565" y="0"/>
                  </a:moveTo>
                  <a:cubicBezTo>
                    <a:pt x="18489" y="0"/>
                    <a:pt x="18411" y="23"/>
                    <a:pt x="18341" y="67"/>
                  </a:cubicBezTo>
                  <a:cubicBezTo>
                    <a:pt x="18286" y="102"/>
                    <a:pt x="18235" y="151"/>
                    <a:pt x="18192" y="209"/>
                  </a:cubicBezTo>
                  <a:cubicBezTo>
                    <a:pt x="18148" y="267"/>
                    <a:pt x="18112" y="335"/>
                    <a:pt x="18086" y="409"/>
                  </a:cubicBezTo>
                  <a:cubicBezTo>
                    <a:pt x="18020" y="598"/>
                    <a:pt x="18020" y="817"/>
                    <a:pt x="18086" y="1006"/>
                  </a:cubicBezTo>
                  <a:cubicBezTo>
                    <a:pt x="18107" y="1064"/>
                    <a:pt x="18142" y="1127"/>
                    <a:pt x="18192" y="1202"/>
                  </a:cubicBezTo>
                  <a:cubicBezTo>
                    <a:pt x="18242" y="1277"/>
                    <a:pt x="18307" y="1364"/>
                    <a:pt x="18388" y="1473"/>
                  </a:cubicBezTo>
                  <a:lnTo>
                    <a:pt x="19852" y="3434"/>
                  </a:lnTo>
                  <a:lnTo>
                    <a:pt x="3134" y="3434"/>
                  </a:lnTo>
                  <a:cubicBezTo>
                    <a:pt x="2675" y="3434"/>
                    <a:pt x="2305" y="3433"/>
                    <a:pt x="2006" y="3459"/>
                  </a:cubicBezTo>
                  <a:cubicBezTo>
                    <a:pt x="1706" y="3485"/>
                    <a:pt x="1478" y="3540"/>
                    <a:pt x="1294" y="3643"/>
                  </a:cubicBezTo>
                  <a:cubicBezTo>
                    <a:pt x="1029" y="3772"/>
                    <a:pt x="789" y="3978"/>
                    <a:pt x="594" y="4239"/>
                  </a:cubicBezTo>
                  <a:cubicBezTo>
                    <a:pt x="399" y="4501"/>
                    <a:pt x="249" y="4818"/>
                    <a:pt x="153" y="5174"/>
                  </a:cubicBezTo>
                  <a:cubicBezTo>
                    <a:pt x="76" y="5421"/>
                    <a:pt x="38" y="5729"/>
                    <a:pt x="19" y="6129"/>
                  </a:cubicBezTo>
                  <a:cubicBezTo>
                    <a:pt x="0" y="6530"/>
                    <a:pt x="0" y="7022"/>
                    <a:pt x="0" y="7639"/>
                  </a:cubicBezTo>
                  <a:lnTo>
                    <a:pt x="0" y="20765"/>
                  </a:lnTo>
                  <a:cubicBezTo>
                    <a:pt x="-3" y="21237"/>
                    <a:pt x="309" y="21600"/>
                    <a:pt x="656" y="21524"/>
                  </a:cubicBezTo>
                  <a:cubicBezTo>
                    <a:pt x="931" y="21464"/>
                    <a:pt x="1130" y="21138"/>
                    <a:pt x="1116" y="20765"/>
                  </a:cubicBezTo>
                  <a:lnTo>
                    <a:pt x="1116" y="7385"/>
                  </a:lnTo>
                  <a:cubicBezTo>
                    <a:pt x="1116" y="7014"/>
                    <a:pt x="1117" y="6720"/>
                    <a:pt x="1129" y="6480"/>
                  </a:cubicBezTo>
                  <a:cubicBezTo>
                    <a:pt x="1141" y="6239"/>
                    <a:pt x="1164" y="6052"/>
                    <a:pt x="1210" y="5904"/>
                  </a:cubicBezTo>
                  <a:cubicBezTo>
                    <a:pt x="1268" y="5690"/>
                    <a:pt x="1357" y="5501"/>
                    <a:pt x="1474" y="5345"/>
                  </a:cubicBezTo>
                  <a:cubicBezTo>
                    <a:pt x="1591" y="5188"/>
                    <a:pt x="1734" y="5064"/>
                    <a:pt x="1894" y="4986"/>
                  </a:cubicBezTo>
                  <a:cubicBezTo>
                    <a:pt x="2004" y="4924"/>
                    <a:pt x="2140" y="4893"/>
                    <a:pt x="2320" y="4878"/>
                  </a:cubicBezTo>
                  <a:cubicBezTo>
                    <a:pt x="2499" y="4862"/>
                    <a:pt x="2721" y="4861"/>
                    <a:pt x="2997" y="4861"/>
                  </a:cubicBezTo>
                  <a:lnTo>
                    <a:pt x="19821" y="4861"/>
                  </a:lnTo>
                  <a:lnTo>
                    <a:pt x="18388" y="6784"/>
                  </a:lnTo>
                  <a:cubicBezTo>
                    <a:pt x="18307" y="6893"/>
                    <a:pt x="18242" y="6980"/>
                    <a:pt x="18192" y="7053"/>
                  </a:cubicBezTo>
                  <a:cubicBezTo>
                    <a:pt x="18142" y="7127"/>
                    <a:pt x="18107" y="7189"/>
                    <a:pt x="18086" y="7247"/>
                  </a:cubicBezTo>
                  <a:cubicBezTo>
                    <a:pt x="18020" y="7437"/>
                    <a:pt x="18019" y="7658"/>
                    <a:pt x="18086" y="7848"/>
                  </a:cubicBezTo>
                  <a:cubicBezTo>
                    <a:pt x="18112" y="7923"/>
                    <a:pt x="18148" y="7990"/>
                    <a:pt x="18192" y="8048"/>
                  </a:cubicBezTo>
                  <a:cubicBezTo>
                    <a:pt x="18235" y="8107"/>
                    <a:pt x="18286" y="8155"/>
                    <a:pt x="18341" y="8190"/>
                  </a:cubicBezTo>
                  <a:cubicBezTo>
                    <a:pt x="18482" y="8279"/>
                    <a:pt x="18645" y="8279"/>
                    <a:pt x="18786" y="8190"/>
                  </a:cubicBezTo>
                  <a:cubicBezTo>
                    <a:pt x="18829" y="8162"/>
                    <a:pt x="18876" y="8114"/>
                    <a:pt x="18932" y="8046"/>
                  </a:cubicBezTo>
                  <a:cubicBezTo>
                    <a:pt x="18988" y="7978"/>
                    <a:pt x="19053" y="7890"/>
                    <a:pt x="19134" y="7781"/>
                  </a:cubicBezTo>
                  <a:lnTo>
                    <a:pt x="21251" y="4944"/>
                  </a:lnTo>
                  <a:cubicBezTo>
                    <a:pt x="21332" y="4835"/>
                    <a:pt x="21397" y="4748"/>
                    <a:pt x="21447" y="4673"/>
                  </a:cubicBezTo>
                  <a:cubicBezTo>
                    <a:pt x="21497" y="4598"/>
                    <a:pt x="21532" y="4536"/>
                    <a:pt x="21553" y="4477"/>
                  </a:cubicBezTo>
                  <a:cubicBezTo>
                    <a:pt x="21572" y="4422"/>
                    <a:pt x="21583" y="4366"/>
                    <a:pt x="21590" y="4307"/>
                  </a:cubicBezTo>
                  <a:cubicBezTo>
                    <a:pt x="21597" y="4249"/>
                    <a:pt x="21596" y="4190"/>
                    <a:pt x="21593" y="4131"/>
                  </a:cubicBezTo>
                  <a:cubicBezTo>
                    <a:pt x="21597" y="4071"/>
                    <a:pt x="21597" y="4010"/>
                    <a:pt x="21590" y="3950"/>
                  </a:cubicBezTo>
                  <a:cubicBezTo>
                    <a:pt x="21583" y="3890"/>
                    <a:pt x="21572" y="3832"/>
                    <a:pt x="21553" y="3776"/>
                  </a:cubicBezTo>
                  <a:cubicBezTo>
                    <a:pt x="21532" y="3717"/>
                    <a:pt x="21497" y="3656"/>
                    <a:pt x="21447" y="3582"/>
                  </a:cubicBezTo>
                  <a:cubicBezTo>
                    <a:pt x="21397" y="3508"/>
                    <a:pt x="21332" y="3422"/>
                    <a:pt x="21251" y="3313"/>
                  </a:cubicBezTo>
                  <a:lnTo>
                    <a:pt x="19134" y="472"/>
                  </a:lnTo>
                  <a:cubicBezTo>
                    <a:pt x="19053" y="363"/>
                    <a:pt x="18988" y="276"/>
                    <a:pt x="18932" y="209"/>
                  </a:cubicBezTo>
                  <a:cubicBezTo>
                    <a:pt x="18876" y="142"/>
                    <a:pt x="18829" y="96"/>
                    <a:pt x="18786" y="67"/>
                  </a:cubicBezTo>
                  <a:cubicBezTo>
                    <a:pt x="18715" y="23"/>
                    <a:pt x="18641" y="1"/>
                    <a:pt x="18565" y="0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32" name="Shape"/>
            <p:cNvSpPr/>
            <p:nvPr/>
          </p:nvSpPr>
          <p:spPr>
            <a:xfrm>
              <a:off x="9473947" y="3512323"/>
              <a:ext cx="2756612" cy="204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34" extrusionOk="0">
                  <a:moveTo>
                    <a:pt x="18565" y="0"/>
                  </a:moveTo>
                  <a:cubicBezTo>
                    <a:pt x="18489" y="0"/>
                    <a:pt x="18411" y="23"/>
                    <a:pt x="18341" y="67"/>
                  </a:cubicBezTo>
                  <a:cubicBezTo>
                    <a:pt x="18286" y="102"/>
                    <a:pt x="18235" y="151"/>
                    <a:pt x="18192" y="209"/>
                  </a:cubicBezTo>
                  <a:cubicBezTo>
                    <a:pt x="18148" y="267"/>
                    <a:pt x="18112" y="335"/>
                    <a:pt x="18086" y="409"/>
                  </a:cubicBezTo>
                  <a:cubicBezTo>
                    <a:pt x="18020" y="598"/>
                    <a:pt x="18020" y="817"/>
                    <a:pt x="18086" y="1006"/>
                  </a:cubicBezTo>
                  <a:cubicBezTo>
                    <a:pt x="18107" y="1064"/>
                    <a:pt x="18142" y="1127"/>
                    <a:pt x="18192" y="1202"/>
                  </a:cubicBezTo>
                  <a:cubicBezTo>
                    <a:pt x="18242" y="1277"/>
                    <a:pt x="18307" y="1364"/>
                    <a:pt x="18388" y="1473"/>
                  </a:cubicBezTo>
                  <a:lnTo>
                    <a:pt x="19852" y="3434"/>
                  </a:lnTo>
                  <a:lnTo>
                    <a:pt x="3134" y="3434"/>
                  </a:lnTo>
                  <a:cubicBezTo>
                    <a:pt x="2675" y="3434"/>
                    <a:pt x="2305" y="3433"/>
                    <a:pt x="2006" y="3459"/>
                  </a:cubicBezTo>
                  <a:cubicBezTo>
                    <a:pt x="1706" y="3485"/>
                    <a:pt x="1478" y="3540"/>
                    <a:pt x="1294" y="3643"/>
                  </a:cubicBezTo>
                  <a:cubicBezTo>
                    <a:pt x="1029" y="3772"/>
                    <a:pt x="789" y="3978"/>
                    <a:pt x="594" y="4239"/>
                  </a:cubicBezTo>
                  <a:cubicBezTo>
                    <a:pt x="399" y="4501"/>
                    <a:pt x="249" y="4818"/>
                    <a:pt x="153" y="5174"/>
                  </a:cubicBezTo>
                  <a:cubicBezTo>
                    <a:pt x="76" y="5421"/>
                    <a:pt x="38" y="5729"/>
                    <a:pt x="19" y="6129"/>
                  </a:cubicBezTo>
                  <a:cubicBezTo>
                    <a:pt x="0" y="6530"/>
                    <a:pt x="0" y="7022"/>
                    <a:pt x="0" y="7639"/>
                  </a:cubicBezTo>
                  <a:lnTo>
                    <a:pt x="0" y="20765"/>
                  </a:lnTo>
                  <a:cubicBezTo>
                    <a:pt x="-3" y="21237"/>
                    <a:pt x="309" y="21600"/>
                    <a:pt x="656" y="21524"/>
                  </a:cubicBezTo>
                  <a:cubicBezTo>
                    <a:pt x="931" y="21464"/>
                    <a:pt x="1130" y="21138"/>
                    <a:pt x="1116" y="20765"/>
                  </a:cubicBezTo>
                  <a:lnTo>
                    <a:pt x="1116" y="7385"/>
                  </a:lnTo>
                  <a:cubicBezTo>
                    <a:pt x="1116" y="7014"/>
                    <a:pt x="1117" y="6720"/>
                    <a:pt x="1129" y="6480"/>
                  </a:cubicBezTo>
                  <a:cubicBezTo>
                    <a:pt x="1141" y="6239"/>
                    <a:pt x="1164" y="6052"/>
                    <a:pt x="1210" y="5904"/>
                  </a:cubicBezTo>
                  <a:cubicBezTo>
                    <a:pt x="1268" y="5690"/>
                    <a:pt x="1357" y="5501"/>
                    <a:pt x="1474" y="5345"/>
                  </a:cubicBezTo>
                  <a:cubicBezTo>
                    <a:pt x="1591" y="5188"/>
                    <a:pt x="1734" y="5064"/>
                    <a:pt x="1894" y="4986"/>
                  </a:cubicBezTo>
                  <a:cubicBezTo>
                    <a:pt x="2004" y="4924"/>
                    <a:pt x="2140" y="4893"/>
                    <a:pt x="2320" y="4878"/>
                  </a:cubicBezTo>
                  <a:cubicBezTo>
                    <a:pt x="2499" y="4862"/>
                    <a:pt x="2721" y="4861"/>
                    <a:pt x="2997" y="4861"/>
                  </a:cubicBezTo>
                  <a:lnTo>
                    <a:pt x="19821" y="4861"/>
                  </a:lnTo>
                  <a:lnTo>
                    <a:pt x="18388" y="6784"/>
                  </a:lnTo>
                  <a:cubicBezTo>
                    <a:pt x="18307" y="6893"/>
                    <a:pt x="18242" y="6980"/>
                    <a:pt x="18192" y="7053"/>
                  </a:cubicBezTo>
                  <a:cubicBezTo>
                    <a:pt x="18142" y="7127"/>
                    <a:pt x="18107" y="7189"/>
                    <a:pt x="18086" y="7247"/>
                  </a:cubicBezTo>
                  <a:cubicBezTo>
                    <a:pt x="18020" y="7437"/>
                    <a:pt x="18019" y="7658"/>
                    <a:pt x="18086" y="7848"/>
                  </a:cubicBezTo>
                  <a:cubicBezTo>
                    <a:pt x="18112" y="7923"/>
                    <a:pt x="18148" y="7990"/>
                    <a:pt x="18192" y="8048"/>
                  </a:cubicBezTo>
                  <a:cubicBezTo>
                    <a:pt x="18235" y="8107"/>
                    <a:pt x="18286" y="8155"/>
                    <a:pt x="18341" y="8190"/>
                  </a:cubicBezTo>
                  <a:cubicBezTo>
                    <a:pt x="18482" y="8279"/>
                    <a:pt x="18645" y="8279"/>
                    <a:pt x="18786" y="8190"/>
                  </a:cubicBezTo>
                  <a:cubicBezTo>
                    <a:pt x="18829" y="8162"/>
                    <a:pt x="18876" y="8114"/>
                    <a:pt x="18932" y="8046"/>
                  </a:cubicBezTo>
                  <a:cubicBezTo>
                    <a:pt x="18988" y="7978"/>
                    <a:pt x="19053" y="7890"/>
                    <a:pt x="19134" y="7781"/>
                  </a:cubicBezTo>
                  <a:lnTo>
                    <a:pt x="21251" y="4944"/>
                  </a:lnTo>
                  <a:cubicBezTo>
                    <a:pt x="21332" y="4835"/>
                    <a:pt x="21397" y="4748"/>
                    <a:pt x="21447" y="4673"/>
                  </a:cubicBezTo>
                  <a:cubicBezTo>
                    <a:pt x="21497" y="4598"/>
                    <a:pt x="21532" y="4536"/>
                    <a:pt x="21553" y="4477"/>
                  </a:cubicBezTo>
                  <a:cubicBezTo>
                    <a:pt x="21572" y="4422"/>
                    <a:pt x="21583" y="4366"/>
                    <a:pt x="21590" y="4307"/>
                  </a:cubicBezTo>
                  <a:cubicBezTo>
                    <a:pt x="21597" y="4249"/>
                    <a:pt x="21596" y="4190"/>
                    <a:pt x="21593" y="4131"/>
                  </a:cubicBezTo>
                  <a:cubicBezTo>
                    <a:pt x="21597" y="4071"/>
                    <a:pt x="21597" y="4010"/>
                    <a:pt x="21590" y="3950"/>
                  </a:cubicBezTo>
                  <a:cubicBezTo>
                    <a:pt x="21583" y="3890"/>
                    <a:pt x="21572" y="3832"/>
                    <a:pt x="21553" y="3776"/>
                  </a:cubicBezTo>
                  <a:cubicBezTo>
                    <a:pt x="21532" y="3717"/>
                    <a:pt x="21497" y="3656"/>
                    <a:pt x="21447" y="3582"/>
                  </a:cubicBezTo>
                  <a:cubicBezTo>
                    <a:pt x="21397" y="3508"/>
                    <a:pt x="21332" y="3422"/>
                    <a:pt x="21251" y="3313"/>
                  </a:cubicBezTo>
                  <a:lnTo>
                    <a:pt x="19134" y="472"/>
                  </a:lnTo>
                  <a:cubicBezTo>
                    <a:pt x="19053" y="363"/>
                    <a:pt x="18988" y="276"/>
                    <a:pt x="18932" y="209"/>
                  </a:cubicBezTo>
                  <a:cubicBezTo>
                    <a:pt x="18876" y="142"/>
                    <a:pt x="18829" y="96"/>
                    <a:pt x="18786" y="67"/>
                  </a:cubicBezTo>
                  <a:cubicBezTo>
                    <a:pt x="18715" y="23"/>
                    <a:pt x="18641" y="1"/>
                    <a:pt x="18565" y="0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33" name="Harvey Ball Templates"/>
            <p:cNvSpPr txBox="1"/>
            <p:nvPr/>
          </p:nvSpPr>
          <p:spPr>
            <a:xfrm>
              <a:off x="1553194" y="2239697"/>
              <a:ext cx="6552088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108</Words>
  <Application>Microsoft Office PowerPoint</Application>
  <PresentationFormat>Произвольный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2020-10-05T19:36:40Z</dcterms:modified>
</cp:coreProperties>
</file>