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4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79169" y="940168"/>
            <a:ext cx="11233311" cy="7673247"/>
            <a:chOff x="879169" y="940168"/>
            <a:chExt cx="11233311" cy="7673247"/>
          </a:xfrm>
        </p:grpSpPr>
        <p:sp>
          <p:nvSpPr>
            <p:cNvPr id="986" name="Rounded Rectangle"/>
            <p:cNvSpPr/>
            <p:nvPr/>
          </p:nvSpPr>
          <p:spPr>
            <a:xfrm>
              <a:off x="6570217" y="2531569"/>
              <a:ext cx="5542263" cy="1977638"/>
            </a:xfrm>
            <a:prstGeom prst="roundRect">
              <a:avLst>
                <a:gd name="adj" fmla="val 3664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987" name="Type A: Placeholder text"/>
            <p:cNvSpPr/>
            <p:nvPr/>
          </p:nvSpPr>
          <p:spPr>
            <a:xfrm>
              <a:off x="7878703" y="2822031"/>
              <a:ext cx="2697783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Type A: Placeholder text</a:t>
              </a:r>
            </a:p>
          </p:txBody>
        </p:sp>
        <p:sp>
          <p:nvSpPr>
            <p:cNvPr id="988" name="Lorem Ipsum is simply dummy text of the printing and typesetting industry. Lorem Ipsum has been the industry's standard dummy text ever since the an"/>
            <p:cNvSpPr/>
            <p:nvPr/>
          </p:nvSpPr>
          <p:spPr>
            <a:xfrm>
              <a:off x="7880464" y="3135858"/>
              <a:ext cx="3894326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an</a:t>
              </a:r>
            </a:p>
          </p:txBody>
        </p:sp>
        <p:sp>
          <p:nvSpPr>
            <p:cNvPr id="990" name="Circle"/>
            <p:cNvSpPr/>
            <p:nvPr/>
          </p:nvSpPr>
          <p:spPr>
            <a:xfrm>
              <a:off x="6932277" y="2972171"/>
              <a:ext cx="677336" cy="67733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91" name="Shape"/>
            <p:cNvSpPr/>
            <p:nvPr/>
          </p:nvSpPr>
          <p:spPr>
            <a:xfrm>
              <a:off x="7269990" y="2972187"/>
              <a:ext cx="266678" cy="336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93" name="Shape"/>
            <p:cNvSpPr/>
            <p:nvPr/>
          </p:nvSpPr>
          <p:spPr>
            <a:xfrm>
              <a:off x="11524960" y="2531617"/>
              <a:ext cx="587424" cy="58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7" h="21462" extrusionOk="0">
                  <a:moveTo>
                    <a:pt x="2" y="0"/>
                  </a:moveTo>
                  <a:cubicBezTo>
                    <a:pt x="-68" y="5517"/>
                    <a:pt x="1965" y="11057"/>
                    <a:pt x="6138" y="15266"/>
                  </a:cubicBezTo>
                  <a:cubicBezTo>
                    <a:pt x="10376" y="19541"/>
                    <a:pt x="15974" y="21595"/>
                    <a:pt x="21527" y="21455"/>
                  </a:cubicBezTo>
                  <a:lnTo>
                    <a:pt x="21527" y="4092"/>
                  </a:lnTo>
                  <a:cubicBezTo>
                    <a:pt x="21527" y="2891"/>
                    <a:pt x="21532" y="2171"/>
                    <a:pt x="21333" y="1690"/>
                  </a:cubicBezTo>
                  <a:cubicBezTo>
                    <a:pt x="21083" y="997"/>
                    <a:pt x="20538" y="448"/>
                    <a:pt x="19852" y="196"/>
                  </a:cubicBezTo>
                  <a:cubicBezTo>
                    <a:pt x="19375" y="-5"/>
                    <a:pt x="18661" y="0"/>
                    <a:pt x="1747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94" name="1"/>
            <p:cNvSpPr txBox="1"/>
            <p:nvPr/>
          </p:nvSpPr>
          <p:spPr>
            <a:xfrm>
              <a:off x="11732573" y="2631797"/>
              <a:ext cx="29522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AE7B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1</a:t>
              </a:r>
            </a:p>
          </p:txBody>
        </p:sp>
        <p:sp>
          <p:nvSpPr>
            <p:cNvPr id="995" name="Rounded Rectangle"/>
            <p:cNvSpPr/>
            <p:nvPr/>
          </p:nvSpPr>
          <p:spPr>
            <a:xfrm>
              <a:off x="3792442" y="4583673"/>
              <a:ext cx="5542262" cy="1977638"/>
            </a:xfrm>
            <a:prstGeom prst="roundRect">
              <a:avLst>
                <a:gd name="adj" fmla="val 3664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996" name="Circle"/>
            <p:cNvSpPr/>
            <p:nvPr/>
          </p:nvSpPr>
          <p:spPr>
            <a:xfrm>
              <a:off x="4154502" y="5024275"/>
              <a:ext cx="677331" cy="67733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97" name="Shape"/>
            <p:cNvSpPr/>
            <p:nvPr/>
          </p:nvSpPr>
          <p:spPr>
            <a:xfrm>
              <a:off x="4492194" y="5024290"/>
              <a:ext cx="339643" cy="603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99" name="Type A: Placeholder text"/>
            <p:cNvSpPr/>
            <p:nvPr/>
          </p:nvSpPr>
          <p:spPr>
            <a:xfrm>
              <a:off x="5100927" y="4874135"/>
              <a:ext cx="2697783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Type A: Placeholder text</a:t>
              </a:r>
            </a:p>
          </p:txBody>
        </p:sp>
        <p:sp>
          <p:nvSpPr>
            <p:cNvPr id="1000" name="Lorem Ipsum is simply dummy text of the printing and typesetting industry. Lorem Ipsum has been the industry's standard dummy text ever since the an"/>
            <p:cNvSpPr/>
            <p:nvPr/>
          </p:nvSpPr>
          <p:spPr>
            <a:xfrm>
              <a:off x="5102688" y="5187962"/>
              <a:ext cx="3894326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 Lorem Ipsum has been the industry's standard dummy text ever since the an</a:t>
              </a:r>
            </a:p>
          </p:txBody>
        </p:sp>
        <p:sp>
          <p:nvSpPr>
            <p:cNvPr id="1002" name="Shape"/>
            <p:cNvSpPr/>
            <p:nvPr/>
          </p:nvSpPr>
          <p:spPr>
            <a:xfrm>
              <a:off x="8747184" y="4583722"/>
              <a:ext cx="587424" cy="58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7" h="21462" extrusionOk="0">
                  <a:moveTo>
                    <a:pt x="2" y="0"/>
                  </a:moveTo>
                  <a:cubicBezTo>
                    <a:pt x="-68" y="5517"/>
                    <a:pt x="1965" y="11057"/>
                    <a:pt x="6138" y="15266"/>
                  </a:cubicBezTo>
                  <a:cubicBezTo>
                    <a:pt x="10376" y="19541"/>
                    <a:pt x="15974" y="21595"/>
                    <a:pt x="21527" y="21455"/>
                  </a:cubicBezTo>
                  <a:lnTo>
                    <a:pt x="21527" y="4092"/>
                  </a:lnTo>
                  <a:cubicBezTo>
                    <a:pt x="21527" y="2891"/>
                    <a:pt x="21532" y="2171"/>
                    <a:pt x="21333" y="1690"/>
                  </a:cubicBezTo>
                  <a:cubicBezTo>
                    <a:pt x="21083" y="997"/>
                    <a:pt x="20538" y="448"/>
                    <a:pt x="19852" y="196"/>
                  </a:cubicBezTo>
                  <a:cubicBezTo>
                    <a:pt x="19375" y="-5"/>
                    <a:pt x="18661" y="0"/>
                    <a:pt x="1747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03" name="2"/>
            <p:cNvSpPr txBox="1"/>
            <p:nvPr/>
          </p:nvSpPr>
          <p:spPr>
            <a:xfrm>
              <a:off x="8954798" y="4683901"/>
              <a:ext cx="29522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7BEBB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2</a:t>
              </a:r>
            </a:p>
          </p:txBody>
        </p:sp>
        <p:sp>
          <p:nvSpPr>
            <p:cNvPr id="1004" name="Rounded Rectangle"/>
            <p:cNvSpPr/>
            <p:nvPr/>
          </p:nvSpPr>
          <p:spPr>
            <a:xfrm>
              <a:off x="938467" y="6635777"/>
              <a:ext cx="5542262" cy="1977638"/>
            </a:xfrm>
            <a:prstGeom prst="roundRect">
              <a:avLst>
                <a:gd name="adj" fmla="val 3664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1005" name="Circle"/>
            <p:cNvSpPr/>
            <p:nvPr/>
          </p:nvSpPr>
          <p:spPr>
            <a:xfrm>
              <a:off x="1300527" y="7076379"/>
              <a:ext cx="677325" cy="67733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06" name="Shape"/>
            <p:cNvSpPr/>
            <p:nvPr/>
          </p:nvSpPr>
          <p:spPr>
            <a:xfrm>
              <a:off x="1429760" y="7076390"/>
              <a:ext cx="548102" cy="677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08" name="Type A: Placeholder text"/>
            <p:cNvSpPr/>
            <p:nvPr/>
          </p:nvSpPr>
          <p:spPr>
            <a:xfrm>
              <a:off x="2246952" y="6926240"/>
              <a:ext cx="2697783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Type A: Placeholder text</a:t>
              </a:r>
            </a:p>
          </p:txBody>
        </p:sp>
        <p:sp>
          <p:nvSpPr>
            <p:cNvPr id="1009" name="Lorem Ipsum is simply dummy text of the printing and typesetting industry. Lorem Ipsum has been the industry's standard dummy text ever since the an"/>
            <p:cNvSpPr/>
            <p:nvPr/>
          </p:nvSpPr>
          <p:spPr>
            <a:xfrm>
              <a:off x="2248713" y="7240066"/>
              <a:ext cx="3894326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 Lorem Ipsum has been the industry's standard dummy text ever since the an</a:t>
              </a:r>
            </a:p>
          </p:txBody>
        </p:sp>
        <p:sp>
          <p:nvSpPr>
            <p:cNvPr id="1011" name="Shape"/>
            <p:cNvSpPr/>
            <p:nvPr/>
          </p:nvSpPr>
          <p:spPr>
            <a:xfrm>
              <a:off x="5893209" y="6635825"/>
              <a:ext cx="587424" cy="58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7" h="21462" extrusionOk="0">
                  <a:moveTo>
                    <a:pt x="2" y="0"/>
                  </a:moveTo>
                  <a:cubicBezTo>
                    <a:pt x="-68" y="5517"/>
                    <a:pt x="1965" y="11057"/>
                    <a:pt x="6138" y="15266"/>
                  </a:cubicBezTo>
                  <a:cubicBezTo>
                    <a:pt x="10376" y="19541"/>
                    <a:pt x="15974" y="21595"/>
                    <a:pt x="21527" y="21455"/>
                  </a:cubicBezTo>
                  <a:lnTo>
                    <a:pt x="21527" y="4092"/>
                  </a:lnTo>
                  <a:cubicBezTo>
                    <a:pt x="21527" y="2891"/>
                    <a:pt x="21532" y="2171"/>
                    <a:pt x="21333" y="1690"/>
                  </a:cubicBezTo>
                  <a:cubicBezTo>
                    <a:pt x="21083" y="997"/>
                    <a:pt x="20538" y="448"/>
                    <a:pt x="19852" y="196"/>
                  </a:cubicBezTo>
                  <a:cubicBezTo>
                    <a:pt x="19375" y="-5"/>
                    <a:pt x="18661" y="0"/>
                    <a:pt x="1747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12" name="3"/>
            <p:cNvSpPr txBox="1"/>
            <p:nvPr/>
          </p:nvSpPr>
          <p:spPr>
            <a:xfrm>
              <a:off x="6100823" y="6736005"/>
              <a:ext cx="29522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A5CA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3">
                      <a:lumMod val="40000"/>
                      <a:lumOff val="60000"/>
                    </a:schemeClr>
                  </a:solidFill>
                </a:rPr>
                <a:t>3</a:t>
              </a:r>
            </a:p>
          </p:txBody>
        </p:sp>
        <p:sp>
          <p:nvSpPr>
            <p:cNvPr id="1013" name="Shape"/>
            <p:cNvSpPr/>
            <p:nvPr/>
          </p:nvSpPr>
          <p:spPr>
            <a:xfrm>
              <a:off x="2195827" y="5229621"/>
              <a:ext cx="1470231" cy="1346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48" extrusionOk="0">
                  <a:moveTo>
                    <a:pt x="18564" y="0"/>
                  </a:moveTo>
                  <a:cubicBezTo>
                    <a:pt x="18487" y="0"/>
                    <a:pt x="18410" y="18"/>
                    <a:pt x="18340" y="55"/>
                  </a:cubicBezTo>
                  <a:cubicBezTo>
                    <a:pt x="18285" y="83"/>
                    <a:pt x="18234" y="122"/>
                    <a:pt x="18191" y="170"/>
                  </a:cubicBezTo>
                  <a:cubicBezTo>
                    <a:pt x="18148" y="217"/>
                    <a:pt x="18111" y="272"/>
                    <a:pt x="18085" y="332"/>
                  </a:cubicBezTo>
                  <a:cubicBezTo>
                    <a:pt x="18019" y="486"/>
                    <a:pt x="18019" y="663"/>
                    <a:pt x="18085" y="817"/>
                  </a:cubicBezTo>
                  <a:cubicBezTo>
                    <a:pt x="18106" y="864"/>
                    <a:pt x="18141" y="915"/>
                    <a:pt x="18191" y="976"/>
                  </a:cubicBezTo>
                  <a:cubicBezTo>
                    <a:pt x="18241" y="1037"/>
                    <a:pt x="18306" y="1108"/>
                    <a:pt x="18387" y="1196"/>
                  </a:cubicBezTo>
                  <a:lnTo>
                    <a:pt x="19851" y="2788"/>
                  </a:lnTo>
                  <a:lnTo>
                    <a:pt x="3134" y="2788"/>
                  </a:lnTo>
                  <a:cubicBezTo>
                    <a:pt x="2674" y="2788"/>
                    <a:pt x="2305" y="2787"/>
                    <a:pt x="2006" y="2808"/>
                  </a:cubicBezTo>
                  <a:cubicBezTo>
                    <a:pt x="1706" y="2830"/>
                    <a:pt x="1478" y="2874"/>
                    <a:pt x="1294" y="2957"/>
                  </a:cubicBezTo>
                  <a:cubicBezTo>
                    <a:pt x="1029" y="3063"/>
                    <a:pt x="789" y="3230"/>
                    <a:pt x="594" y="3442"/>
                  </a:cubicBezTo>
                  <a:cubicBezTo>
                    <a:pt x="399" y="3654"/>
                    <a:pt x="249" y="3912"/>
                    <a:pt x="153" y="4201"/>
                  </a:cubicBezTo>
                  <a:cubicBezTo>
                    <a:pt x="76" y="4401"/>
                    <a:pt x="38" y="4651"/>
                    <a:pt x="19" y="4976"/>
                  </a:cubicBezTo>
                  <a:cubicBezTo>
                    <a:pt x="0" y="5301"/>
                    <a:pt x="0" y="5702"/>
                    <a:pt x="0" y="6202"/>
                  </a:cubicBezTo>
                  <a:lnTo>
                    <a:pt x="0" y="20924"/>
                  </a:lnTo>
                  <a:cubicBezTo>
                    <a:pt x="-3" y="21306"/>
                    <a:pt x="310" y="21600"/>
                    <a:pt x="656" y="21540"/>
                  </a:cubicBezTo>
                  <a:cubicBezTo>
                    <a:pt x="932" y="21493"/>
                    <a:pt x="1130" y="21227"/>
                    <a:pt x="1116" y="20924"/>
                  </a:cubicBezTo>
                  <a:lnTo>
                    <a:pt x="1116" y="5996"/>
                  </a:lnTo>
                  <a:cubicBezTo>
                    <a:pt x="1116" y="5695"/>
                    <a:pt x="1117" y="5456"/>
                    <a:pt x="1129" y="5261"/>
                  </a:cubicBezTo>
                  <a:cubicBezTo>
                    <a:pt x="1141" y="5065"/>
                    <a:pt x="1164" y="4914"/>
                    <a:pt x="1210" y="4793"/>
                  </a:cubicBezTo>
                  <a:cubicBezTo>
                    <a:pt x="1268" y="4620"/>
                    <a:pt x="1356" y="4468"/>
                    <a:pt x="1474" y="4339"/>
                  </a:cubicBezTo>
                  <a:cubicBezTo>
                    <a:pt x="1591" y="4212"/>
                    <a:pt x="1736" y="4110"/>
                    <a:pt x="1894" y="4048"/>
                  </a:cubicBezTo>
                  <a:cubicBezTo>
                    <a:pt x="2004" y="3998"/>
                    <a:pt x="2140" y="3973"/>
                    <a:pt x="2320" y="3960"/>
                  </a:cubicBezTo>
                  <a:cubicBezTo>
                    <a:pt x="2499" y="3947"/>
                    <a:pt x="2721" y="3947"/>
                    <a:pt x="2997" y="3947"/>
                  </a:cubicBezTo>
                  <a:lnTo>
                    <a:pt x="19820" y="3947"/>
                  </a:lnTo>
                  <a:lnTo>
                    <a:pt x="18387" y="5508"/>
                  </a:lnTo>
                  <a:cubicBezTo>
                    <a:pt x="18306" y="5596"/>
                    <a:pt x="18241" y="5667"/>
                    <a:pt x="18191" y="5727"/>
                  </a:cubicBezTo>
                  <a:cubicBezTo>
                    <a:pt x="18141" y="5787"/>
                    <a:pt x="18106" y="5836"/>
                    <a:pt x="18085" y="5884"/>
                  </a:cubicBezTo>
                  <a:cubicBezTo>
                    <a:pt x="18018" y="6038"/>
                    <a:pt x="18018" y="6217"/>
                    <a:pt x="18085" y="6372"/>
                  </a:cubicBezTo>
                  <a:cubicBezTo>
                    <a:pt x="18112" y="6432"/>
                    <a:pt x="18148" y="6487"/>
                    <a:pt x="18191" y="6534"/>
                  </a:cubicBezTo>
                  <a:cubicBezTo>
                    <a:pt x="18234" y="6582"/>
                    <a:pt x="18285" y="6621"/>
                    <a:pt x="18340" y="6650"/>
                  </a:cubicBezTo>
                  <a:cubicBezTo>
                    <a:pt x="18481" y="6722"/>
                    <a:pt x="18644" y="6722"/>
                    <a:pt x="18785" y="6650"/>
                  </a:cubicBezTo>
                  <a:cubicBezTo>
                    <a:pt x="18828" y="6627"/>
                    <a:pt x="18875" y="6588"/>
                    <a:pt x="18931" y="6533"/>
                  </a:cubicBezTo>
                  <a:cubicBezTo>
                    <a:pt x="18987" y="6477"/>
                    <a:pt x="19052" y="6406"/>
                    <a:pt x="19133" y="6318"/>
                  </a:cubicBezTo>
                  <a:lnTo>
                    <a:pt x="21250" y="4014"/>
                  </a:lnTo>
                  <a:cubicBezTo>
                    <a:pt x="21331" y="3926"/>
                    <a:pt x="21396" y="3855"/>
                    <a:pt x="21446" y="3794"/>
                  </a:cubicBezTo>
                  <a:cubicBezTo>
                    <a:pt x="21496" y="3733"/>
                    <a:pt x="21531" y="3683"/>
                    <a:pt x="21552" y="3635"/>
                  </a:cubicBezTo>
                  <a:cubicBezTo>
                    <a:pt x="21570" y="3591"/>
                    <a:pt x="21582" y="3544"/>
                    <a:pt x="21589" y="3497"/>
                  </a:cubicBezTo>
                  <a:cubicBezTo>
                    <a:pt x="21596" y="3450"/>
                    <a:pt x="21597" y="3401"/>
                    <a:pt x="21592" y="3354"/>
                  </a:cubicBezTo>
                  <a:cubicBezTo>
                    <a:pt x="21597" y="3305"/>
                    <a:pt x="21596" y="3256"/>
                    <a:pt x="21589" y="3207"/>
                  </a:cubicBezTo>
                  <a:cubicBezTo>
                    <a:pt x="21582" y="3159"/>
                    <a:pt x="21570" y="3111"/>
                    <a:pt x="21552" y="3066"/>
                  </a:cubicBezTo>
                  <a:cubicBezTo>
                    <a:pt x="21531" y="3018"/>
                    <a:pt x="21496" y="2968"/>
                    <a:pt x="21446" y="2908"/>
                  </a:cubicBezTo>
                  <a:cubicBezTo>
                    <a:pt x="21396" y="2848"/>
                    <a:pt x="21331" y="2778"/>
                    <a:pt x="21250" y="2690"/>
                  </a:cubicBezTo>
                  <a:lnTo>
                    <a:pt x="19133" y="383"/>
                  </a:lnTo>
                  <a:cubicBezTo>
                    <a:pt x="19052" y="295"/>
                    <a:pt x="18987" y="224"/>
                    <a:pt x="18931" y="170"/>
                  </a:cubicBezTo>
                  <a:cubicBezTo>
                    <a:pt x="18875" y="116"/>
                    <a:pt x="18828" y="78"/>
                    <a:pt x="18785" y="55"/>
                  </a:cubicBezTo>
                  <a:cubicBezTo>
                    <a:pt x="18716" y="19"/>
                    <a:pt x="18640" y="1"/>
                    <a:pt x="18564" y="0"/>
                  </a:cubicBezTo>
                  <a:close/>
                </a:path>
              </a:pathLst>
            </a:custGeom>
            <a:solidFill>
              <a:srgbClr val="D6D7DB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accent6"/>
                </a:solidFill>
              </a:endParaRPr>
            </a:p>
          </p:txBody>
        </p:sp>
        <p:sp>
          <p:nvSpPr>
            <p:cNvPr id="1014" name="Shape"/>
            <p:cNvSpPr/>
            <p:nvPr/>
          </p:nvSpPr>
          <p:spPr>
            <a:xfrm>
              <a:off x="5052771" y="3092438"/>
              <a:ext cx="1470231" cy="1346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48" extrusionOk="0">
                  <a:moveTo>
                    <a:pt x="18564" y="0"/>
                  </a:moveTo>
                  <a:cubicBezTo>
                    <a:pt x="18487" y="0"/>
                    <a:pt x="18410" y="18"/>
                    <a:pt x="18340" y="55"/>
                  </a:cubicBezTo>
                  <a:cubicBezTo>
                    <a:pt x="18285" y="83"/>
                    <a:pt x="18234" y="122"/>
                    <a:pt x="18191" y="170"/>
                  </a:cubicBezTo>
                  <a:cubicBezTo>
                    <a:pt x="18148" y="217"/>
                    <a:pt x="18111" y="272"/>
                    <a:pt x="18085" y="332"/>
                  </a:cubicBezTo>
                  <a:cubicBezTo>
                    <a:pt x="18019" y="486"/>
                    <a:pt x="18019" y="663"/>
                    <a:pt x="18085" y="817"/>
                  </a:cubicBezTo>
                  <a:cubicBezTo>
                    <a:pt x="18106" y="864"/>
                    <a:pt x="18141" y="915"/>
                    <a:pt x="18191" y="976"/>
                  </a:cubicBezTo>
                  <a:cubicBezTo>
                    <a:pt x="18241" y="1037"/>
                    <a:pt x="18306" y="1108"/>
                    <a:pt x="18387" y="1196"/>
                  </a:cubicBezTo>
                  <a:lnTo>
                    <a:pt x="19851" y="2788"/>
                  </a:lnTo>
                  <a:lnTo>
                    <a:pt x="3134" y="2788"/>
                  </a:lnTo>
                  <a:cubicBezTo>
                    <a:pt x="2674" y="2788"/>
                    <a:pt x="2305" y="2787"/>
                    <a:pt x="2006" y="2808"/>
                  </a:cubicBezTo>
                  <a:cubicBezTo>
                    <a:pt x="1706" y="2830"/>
                    <a:pt x="1478" y="2874"/>
                    <a:pt x="1294" y="2957"/>
                  </a:cubicBezTo>
                  <a:cubicBezTo>
                    <a:pt x="1029" y="3063"/>
                    <a:pt x="789" y="3230"/>
                    <a:pt x="594" y="3442"/>
                  </a:cubicBezTo>
                  <a:cubicBezTo>
                    <a:pt x="399" y="3654"/>
                    <a:pt x="249" y="3912"/>
                    <a:pt x="153" y="4201"/>
                  </a:cubicBezTo>
                  <a:cubicBezTo>
                    <a:pt x="76" y="4401"/>
                    <a:pt x="38" y="4651"/>
                    <a:pt x="19" y="4976"/>
                  </a:cubicBezTo>
                  <a:cubicBezTo>
                    <a:pt x="0" y="5301"/>
                    <a:pt x="0" y="5702"/>
                    <a:pt x="0" y="6202"/>
                  </a:cubicBezTo>
                  <a:lnTo>
                    <a:pt x="0" y="20924"/>
                  </a:lnTo>
                  <a:cubicBezTo>
                    <a:pt x="-3" y="21306"/>
                    <a:pt x="310" y="21600"/>
                    <a:pt x="656" y="21540"/>
                  </a:cubicBezTo>
                  <a:cubicBezTo>
                    <a:pt x="932" y="21493"/>
                    <a:pt x="1130" y="21227"/>
                    <a:pt x="1116" y="20924"/>
                  </a:cubicBezTo>
                  <a:lnTo>
                    <a:pt x="1116" y="5996"/>
                  </a:lnTo>
                  <a:cubicBezTo>
                    <a:pt x="1116" y="5695"/>
                    <a:pt x="1117" y="5456"/>
                    <a:pt x="1129" y="5261"/>
                  </a:cubicBezTo>
                  <a:cubicBezTo>
                    <a:pt x="1141" y="5065"/>
                    <a:pt x="1164" y="4914"/>
                    <a:pt x="1210" y="4793"/>
                  </a:cubicBezTo>
                  <a:cubicBezTo>
                    <a:pt x="1268" y="4620"/>
                    <a:pt x="1356" y="4468"/>
                    <a:pt x="1474" y="4339"/>
                  </a:cubicBezTo>
                  <a:cubicBezTo>
                    <a:pt x="1591" y="4212"/>
                    <a:pt x="1736" y="4110"/>
                    <a:pt x="1894" y="4048"/>
                  </a:cubicBezTo>
                  <a:cubicBezTo>
                    <a:pt x="2004" y="3998"/>
                    <a:pt x="2140" y="3973"/>
                    <a:pt x="2320" y="3960"/>
                  </a:cubicBezTo>
                  <a:cubicBezTo>
                    <a:pt x="2499" y="3947"/>
                    <a:pt x="2721" y="3947"/>
                    <a:pt x="2997" y="3947"/>
                  </a:cubicBezTo>
                  <a:lnTo>
                    <a:pt x="19820" y="3947"/>
                  </a:lnTo>
                  <a:lnTo>
                    <a:pt x="18387" y="5508"/>
                  </a:lnTo>
                  <a:cubicBezTo>
                    <a:pt x="18306" y="5596"/>
                    <a:pt x="18241" y="5667"/>
                    <a:pt x="18191" y="5727"/>
                  </a:cubicBezTo>
                  <a:cubicBezTo>
                    <a:pt x="18141" y="5787"/>
                    <a:pt x="18106" y="5836"/>
                    <a:pt x="18085" y="5884"/>
                  </a:cubicBezTo>
                  <a:cubicBezTo>
                    <a:pt x="18018" y="6038"/>
                    <a:pt x="18018" y="6217"/>
                    <a:pt x="18085" y="6372"/>
                  </a:cubicBezTo>
                  <a:cubicBezTo>
                    <a:pt x="18112" y="6432"/>
                    <a:pt x="18148" y="6487"/>
                    <a:pt x="18191" y="6534"/>
                  </a:cubicBezTo>
                  <a:cubicBezTo>
                    <a:pt x="18234" y="6582"/>
                    <a:pt x="18285" y="6621"/>
                    <a:pt x="18340" y="6650"/>
                  </a:cubicBezTo>
                  <a:cubicBezTo>
                    <a:pt x="18481" y="6722"/>
                    <a:pt x="18644" y="6722"/>
                    <a:pt x="18785" y="6650"/>
                  </a:cubicBezTo>
                  <a:cubicBezTo>
                    <a:pt x="18828" y="6627"/>
                    <a:pt x="18875" y="6588"/>
                    <a:pt x="18931" y="6533"/>
                  </a:cubicBezTo>
                  <a:cubicBezTo>
                    <a:pt x="18987" y="6477"/>
                    <a:pt x="19052" y="6406"/>
                    <a:pt x="19133" y="6318"/>
                  </a:cubicBezTo>
                  <a:lnTo>
                    <a:pt x="21250" y="4014"/>
                  </a:lnTo>
                  <a:cubicBezTo>
                    <a:pt x="21331" y="3926"/>
                    <a:pt x="21396" y="3855"/>
                    <a:pt x="21446" y="3794"/>
                  </a:cubicBezTo>
                  <a:cubicBezTo>
                    <a:pt x="21496" y="3733"/>
                    <a:pt x="21531" y="3683"/>
                    <a:pt x="21552" y="3635"/>
                  </a:cubicBezTo>
                  <a:cubicBezTo>
                    <a:pt x="21570" y="3591"/>
                    <a:pt x="21582" y="3544"/>
                    <a:pt x="21589" y="3497"/>
                  </a:cubicBezTo>
                  <a:cubicBezTo>
                    <a:pt x="21596" y="3450"/>
                    <a:pt x="21597" y="3401"/>
                    <a:pt x="21592" y="3354"/>
                  </a:cubicBezTo>
                  <a:cubicBezTo>
                    <a:pt x="21597" y="3305"/>
                    <a:pt x="21596" y="3256"/>
                    <a:pt x="21589" y="3207"/>
                  </a:cubicBezTo>
                  <a:cubicBezTo>
                    <a:pt x="21582" y="3159"/>
                    <a:pt x="21570" y="3111"/>
                    <a:pt x="21552" y="3066"/>
                  </a:cubicBezTo>
                  <a:cubicBezTo>
                    <a:pt x="21531" y="3018"/>
                    <a:pt x="21496" y="2968"/>
                    <a:pt x="21446" y="2908"/>
                  </a:cubicBezTo>
                  <a:cubicBezTo>
                    <a:pt x="21396" y="2848"/>
                    <a:pt x="21331" y="2778"/>
                    <a:pt x="21250" y="2690"/>
                  </a:cubicBezTo>
                  <a:lnTo>
                    <a:pt x="19133" y="383"/>
                  </a:lnTo>
                  <a:cubicBezTo>
                    <a:pt x="19052" y="295"/>
                    <a:pt x="18987" y="224"/>
                    <a:pt x="18931" y="170"/>
                  </a:cubicBezTo>
                  <a:cubicBezTo>
                    <a:pt x="18875" y="116"/>
                    <a:pt x="18828" y="78"/>
                    <a:pt x="18785" y="55"/>
                  </a:cubicBezTo>
                  <a:cubicBezTo>
                    <a:pt x="18716" y="19"/>
                    <a:pt x="18640" y="1"/>
                    <a:pt x="18564" y="0"/>
                  </a:cubicBezTo>
                  <a:close/>
                </a:path>
              </a:pathLst>
            </a:custGeom>
            <a:solidFill>
              <a:srgbClr val="D6D7DB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accent6"/>
                </a:solidFill>
              </a:endParaRPr>
            </a:p>
          </p:txBody>
        </p:sp>
        <p:sp>
          <p:nvSpPr>
            <p:cNvPr id="1015" name="Harvey Ball Templates"/>
            <p:cNvSpPr txBox="1"/>
            <p:nvPr/>
          </p:nvSpPr>
          <p:spPr>
            <a:xfrm>
              <a:off x="879169" y="1711052"/>
              <a:ext cx="4569731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grpSp>
          <p:nvGrpSpPr>
            <p:cNvPr id="1018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1016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017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108</Words>
  <Application>Microsoft Office PowerPoint</Application>
  <PresentationFormat>Произвольный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2020-10-06T10:07:29Z</dcterms:modified>
</cp:coreProperties>
</file>