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11026" y="940168"/>
            <a:ext cx="10566925" cy="6559846"/>
            <a:chOff x="1411026" y="940168"/>
            <a:chExt cx="10566925" cy="6559846"/>
          </a:xfrm>
        </p:grpSpPr>
        <p:grpSp>
          <p:nvGrpSpPr>
            <p:cNvPr id="1028" name="Group"/>
            <p:cNvGrpSpPr/>
            <p:nvPr/>
          </p:nvGrpSpPr>
          <p:grpSpPr>
            <a:xfrm>
              <a:off x="4429263" y="3644642"/>
              <a:ext cx="4146274" cy="3855372"/>
              <a:chOff x="0" y="-107"/>
              <a:chExt cx="4146272" cy="3855371"/>
            </a:xfrm>
          </p:grpSpPr>
          <p:grpSp>
            <p:nvGrpSpPr>
              <p:cNvPr id="1026" name="Group"/>
              <p:cNvGrpSpPr/>
              <p:nvPr/>
            </p:nvGrpSpPr>
            <p:grpSpPr>
              <a:xfrm>
                <a:off x="0" y="-108"/>
                <a:ext cx="4146273" cy="1809243"/>
                <a:chOff x="0" y="-107"/>
                <a:chExt cx="4146273" cy="1809242"/>
              </a:xfrm>
            </p:grpSpPr>
            <p:grpSp>
              <p:nvGrpSpPr>
                <p:cNvPr id="1022" name="Group"/>
                <p:cNvGrpSpPr/>
                <p:nvPr/>
              </p:nvGrpSpPr>
              <p:grpSpPr>
                <a:xfrm>
                  <a:off x="0" y="-44"/>
                  <a:ext cx="1809135" cy="1809179"/>
                  <a:chOff x="0" y="-43"/>
                  <a:chExt cx="1809134" cy="1809177"/>
                </a:xfrm>
              </p:grpSpPr>
              <p:sp>
                <p:nvSpPr>
                  <p:cNvPr id="1020" name="Circle"/>
                  <p:cNvSpPr/>
                  <p:nvPr/>
                </p:nvSpPr>
                <p:spPr>
                  <a:xfrm>
                    <a:off x="0" y="0"/>
                    <a:ext cx="1809135" cy="1809135"/>
                  </a:xfrm>
                  <a:prstGeom prst="ellipse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21" name="Shape"/>
                  <p:cNvSpPr/>
                  <p:nvPr/>
                </p:nvSpPr>
                <p:spPr>
                  <a:xfrm>
                    <a:off x="902016" y="-44"/>
                    <a:ext cx="906966" cy="89965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61" y="0"/>
                        </a:moveTo>
                        <a:cubicBezTo>
                          <a:pt x="41" y="0"/>
                          <a:pt x="20" y="2"/>
                          <a:pt x="0" y="2"/>
                        </a:cubicBezTo>
                        <a:lnTo>
                          <a:pt x="0" y="21600"/>
                        </a:lnTo>
                        <a:lnTo>
                          <a:pt x="21600" y="21507"/>
                        </a:lnTo>
                        <a:cubicBezTo>
                          <a:pt x="21547" y="16019"/>
                          <a:pt x="19446" y="10547"/>
                          <a:pt x="15293" y="6361"/>
                        </a:cubicBezTo>
                        <a:cubicBezTo>
                          <a:pt x="11086" y="2120"/>
                          <a:pt x="5574" y="0"/>
                          <a:pt x="6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25" name="Group"/>
                <p:cNvGrpSpPr/>
                <p:nvPr/>
              </p:nvGrpSpPr>
              <p:grpSpPr>
                <a:xfrm>
                  <a:off x="2337138" y="-108"/>
                  <a:ext cx="1809136" cy="1809243"/>
                  <a:chOff x="0" y="-107"/>
                  <a:chExt cx="1809134" cy="1809242"/>
                </a:xfrm>
              </p:grpSpPr>
              <p:sp>
                <p:nvSpPr>
                  <p:cNvPr id="1023" name="Circle"/>
                  <p:cNvSpPr/>
                  <p:nvPr/>
                </p:nvSpPr>
                <p:spPr>
                  <a:xfrm>
                    <a:off x="0" y="0"/>
                    <a:ext cx="1809125" cy="1809135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24" name="Shape"/>
                  <p:cNvSpPr/>
                  <p:nvPr/>
                </p:nvSpPr>
                <p:spPr>
                  <a:xfrm>
                    <a:off x="901965" y="-108"/>
                    <a:ext cx="907170" cy="180909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84" h="21596" extrusionOk="0">
                        <a:moveTo>
                          <a:pt x="56" y="0"/>
                        </a:moveTo>
                        <a:cubicBezTo>
                          <a:pt x="37" y="0"/>
                          <a:pt x="19" y="1"/>
                          <a:pt x="0" y="1"/>
                        </a:cubicBezTo>
                        <a:lnTo>
                          <a:pt x="0" y="10717"/>
                        </a:lnTo>
                        <a:lnTo>
                          <a:pt x="29" y="21596"/>
                        </a:lnTo>
                        <a:cubicBezTo>
                          <a:pt x="5061" y="21600"/>
                          <a:pt x="10096" y="20546"/>
                          <a:pt x="13935" y="18434"/>
                        </a:cubicBezTo>
                        <a:cubicBezTo>
                          <a:pt x="21600" y="14217"/>
                          <a:pt x="21600" y="7380"/>
                          <a:pt x="13935" y="3163"/>
                        </a:cubicBezTo>
                        <a:cubicBezTo>
                          <a:pt x="10103" y="1054"/>
                          <a:pt x="5079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sp>
            <p:nvSpPr>
              <p:cNvPr id="1027" name="Circle"/>
              <p:cNvSpPr/>
              <p:nvPr/>
            </p:nvSpPr>
            <p:spPr>
              <a:xfrm>
                <a:off x="1182219" y="2046128"/>
                <a:ext cx="1809116" cy="1809136"/>
              </a:xfrm>
              <a:prstGeom prst="ellipse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029" name="Harvey Ball Templates"/>
            <p:cNvSpPr txBox="1"/>
            <p:nvPr/>
          </p:nvSpPr>
          <p:spPr>
            <a:xfrm>
              <a:off x="3786354" y="2317086"/>
              <a:ext cx="5432091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1030" name="25%"/>
            <p:cNvSpPr txBox="1"/>
            <p:nvPr/>
          </p:nvSpPr>
          <p:spPr>
            <a:xfrm>
              <a:off x="5446844" y="4092555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25%</a:t>
              </a:r>
            </a:p>
          </p:txBody>
        </p:sp>
        <p:sp>
          <p:nvSpPr>
            <p:cNvPr id="1031" name="50%"/>
            <p:cNvSpPr txBox="1"/>
            <p:nvPr/>
          </p:nvSpPr>
          <p:spPr>
            <a:xfrm>
              <a:off x="7838829" y="4412233"/>
              <a:ext cx="548101" cy="2954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50%</a:t>
              </a:r>
            </a:p>
          </p:txBody>
        </p:sp>
        <p:sp>
          <p:nvSpPr>
            <p:cNvPr id="1032" name="100%"/>
            <p:cNvSpPr txBox="1"/>
            <p:nvPr/>
          </p:nvSpPr>
          <p:spPr>
            <a:xfrm>
              <a:off x="6258216" y="6459398"/>
              <a:ext cx="548101" cy="2954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100%</a:t>
              </a:r>
            </a:p>
          </p:txBody>
        </p:sp>
        <p:grpSp>
          <p:nvGrpSpPr>
            <p:cNvPr id="1035" name="Group"/>
            <p:cNvGrpSpPr/>
            <p:nvPr/>
          </p:nvGrpSpPr>
          <p:grpSpPr>
            <a:xfrm>
              <a:off x="8895991" y="4153720"/>
              <a:ext cx="2702794" cy="313826"/>
              <a:chOff x="0" y="0"/>
              <a:chExt cx="2702792" cy="313825"/>
            </a:xfrm>
          </p:grpSpPr>
          <p:sp>
            <p:nvSpPr>
              <p:cNvPr id="1033" name="Placeholder text"/>
              <p:cNvSpPr/>
              <p:nvPr/>
            </p:nvSpPr>
            <p:spPr>
              <a:xfrm>
                <a:off x="5011" y="0"/>
                <a:ext cx="2697782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1034" name="Lorem Ipsum is simply dummy text the industry's standard dummy text"/>
              <p:cNvSpPr/>
              <p:nvPr/>
            </p:nvSpPr>
            <p:spPr>
              <a:xfrm>
                <a:off x="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1038" name="Group"/>
            <p:cNvGrpSpPr/>
            <p:nvPr/>
          </p:nvGrpSpPr>
          <p:grpSpPr>
            <a:xfrm>
              <a:off x="7737509" y="6200885"/>
              <a:ext cx="2702793" cy="313827"/>
              <a:chOff x="0" y="0"/>
              <a:chExt cx="2702792" cy="313825"/>
            </a:xfrm>
          </p:grpSpPr>
          <p:sp>
            <p:nvSpPr>
              <p:cNvPr id="1036" name="Placeholder text"/>
              <p:cNvSpPr/>
              <p:nvPr/>
            </p:nvSpPr>
            <p:spPr>
              <a:xfrm>
                <a:off x="5011" y="0"/>
                <a:ext cx="2697782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1037" name="Lorem Ipsum is simply dummy text the industry's standard dummy text"/>
              <p:cNvSpPr/>
              <p:nvPr/>
            </p:nvSpPr>
            <p:spPr>
              <a:xfrm>
                <a:off x="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1041" name="Group"/>
            <p:cNvGrpSpPr/>
            <p:nvPr/>
          </p:nvGrpSpPr>
          <p:grpSpPr>
            <a:xfrm>
              <a:off x="1411026" y="4153720"/>
              <a:ext cx="2697782" cy="313826"/>
              <a:chOff x="0" y="0"/>
              <a:chExt cx="2697781" cy="313825"/>
            </a:xfrm>
          </p:grpSpPr>
          <p:sp>
            <p:nvSpPr>
              <p:cNvPr id="1039" name="Placeholder text"/>
              <p:cNvSpPr/>
              <p:nvPr/>
            </p:nvSpPr>
            <p:spPr>
              <a:xfrm>
                <a:off x="0" y="0"/>
                <a:ext cx="2697782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1040" name="Lorem Ipsum is simply dummy text the industry's standard dummy text"/>
              <p:cNvSpPr/>
              <p:nvPr/>
            </p:nvSpPr>
            <p:spPr>
              <a:xfrm>
                <a:off x="4401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1044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1042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043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57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2020-10-06T10:07:44Z</dcterms:modified>
</cp:coreProperties>
</file>