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5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14" autoAdjust="0"/>
    <p:restoredTop sz="94660"/>
  </p:normalViewPr>
  <p:slideViewPr>
    <p:cSldViewPr snapToGrid="0" showGuides="1">
      <p:cViewPr varScale="1">
        <p:scale>
          <a:sx n="39" d="100"/>
          <a:sy n="39" d="100"/>
        </p:scale>
        <p:origin x="1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532149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645675" y="1024628"/>
            <a:ext cx="20574980" cy="10528307"/>
            <a:chOff x="2645675" y="1024628"/>
            <a:chExt cx="20574980" cy="10528307"/>
          </a:xfrm>
        </p:grpSpPr>
        <p:grpSp>
          <p:nvGrpSpPr>
            <p:cNvPr id="1037" name="Group"/>
            <p:cNvGrpSpPr/>
            <p:nvPr/>
          </p:nvGrpSpPr>
          <p:grpSpPr>
            <a:xfrm>
              <a:off x="19976585" y="1024628"/>
              <a:ext cx="3244070" cy="682285"/>
              <a:chOff x="0" y="0"/>
              <a:chExt cx="3244069" cy="682283"/>
            </a:xfrm>
          </p:grpSpPr>
          <p:sp>
            <p:nvSpPr>
              <p:cNvPr id="1035" name="Template by HiSlide.io"/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1036" name="PowerPoint - Keynote - Google Slides"/>
              <p:cNvSpPr txBox="1"/>
              <p:nvPr/>
            </p:nvSpPr>
            <p:spPr>
              <a:xfrm>
                <a:off x="0" y="415583"/>
                <a:ext cx="3219755" cy="266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  <p:grpSp>
          <p:nvGrpSpPr>
            <p:cNvPr id="1046" name="Group"/>
            <p:cNvGrpSpPr/>
            <p:nvPr/>
          </p:nvGrpSpPr>
          <p:grpSpPr>
            <a:xfrm>
              <a:off x="8304869" y="4324114"/>
              <a:ext cx="7774262" cy="7228821"/>
              <a:chOff x="0" y="-202"/>
              <a:chExt cx="7774261" cy="7228820"/>
            </a:xfrm>
          </p:grpSpPr>
          <p:grpSp>
            <p:nvGrpSpPr>
              <p:cNvPr id="1044" name="Group"/>
              <p:cNvGrpSpPr/>
              <p:nvPr/>
            </p:nvGrpSpPr>
            <p:grpSpPr>
              <a:xfrm>
                <a:off x="0" y="-203"/>
                <a:ext cx="7774262" cy="3392330"/>
                <a:chOff x="0" y="-202"/>
                <a:chExt cx="7774261" cy="3392329"/>
              </a:xfrm>
            </p:grpSpPr>
            <p:grpSp>
              <p:nvGrpSpPr>
                <p:cNvPr id="1040" name="Group"/>
                <p:cNvGrpSpPr/>
                <p:nvPr/>
              </p:nvGrpSpPr>
              <p:grpSpPr>
                <a:xfrm>
                  <a:off x="0" y="-81"/>
                  <a:ext cx="3392127" cy="3392208"/>
                  <a:chOff x="0" y="-80"/>
                  <a:chExt cx="3392126" cy="3392207"/>
                </a:xfrm>
              </p:grpSpPr>
              <p:sp>
                <p:nvSpPr>
                  <p:cNvPr id="1038" name="Circle"/>
                  <p:cNvSpPr/>
                  <p:nvPr/>
                </p:nvSpPr>
                <p:spPr>
                  <a:xfrm>
                    <a:off x="0" y="0"/>
                    <a:ext cx="3392127" cy="3392127"/>
                  </a:xfrm>
                  <a:prstGeom prst="ellipse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3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1039" name="Shape"/>
                  <p:cNvSpPr/>
                  <p:nvPr/>
                </p:nvSpPr>
                <p:spPr>
                  <a:xfrm>
                    <a:off x="1691280" y="-81"/>
                    <a:ext cx="1700561" cy="1686856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61" y="0"/>
                        </a:moveTo>
                        <a:cubicBezTo>
                          <a:pt x="41" y="0"/>
                          <a:pt x="20" y="2"/>
                          <a:pt x="0" y="2"/>
                        </a:cubicBezTo>
                        <a:lnTo>
                          <a:pt x="0" y="21600"/>
                        </a:lnTo>
                        <a:lnTo>
                          <a:pt x="21600" y="21507"/>
                        </a:lnTo>
                        <a:cubicBezTo>
                          <a:pt x="21547" y="16019"/>
                          <a:pt x="19446" y="10547"/>
                          <a:pt x="15293" y="6361"/>
                        </a:cubicBezTo>
                        <a:cubicBezTo>
                          <a:pt x="11086" y="2120"/>
                          <a:pt x="5574" y="0"/>
                          <a:pt x="61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3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043" name="Group"/>
                <p:cNvGrpSpPr/>
                <p:nvPr/>
              </p:nvGrpSpPr>
              <p:grpSpPr>
                <a:xfrm>
                  <a:off x="4382134" y="-203"/>
                  <a:ext cx="3392128" cy="3392330"/>
                  <a:chOff x="0" y="-202"/>
                  <a:chExt cx="3392126" cy="3392329"/>
                </a:xfrm>
              </p:grpSpPr>
              <p:sp>
                <p:nvSpPr>
                  <p:cNvPr id="1041" name="Circle"/>
                  <p:cNvSpPr/>
                  <p:nvPr/>
                </p:nvSpPr>
                <p:spPr>
                  <a:xfrm>
                    <a:off x="0" y="0"/>
                    <a:ext cx="3392109" cy="3392127"/>
                  </a:xfrm>
                  <a:prstGeom prst="ellipse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3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1042" name="Shape"/>
                  <p:cNvSpPr/>
                  <p:nvPr/>
                </p:nvSpPr>
                <p:spPr>
                  <a:xfrm>
                    <a:off x="1691185" y="-203"/>
                    <a:ext cx="1700942" cy="339204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84" h="21596" extrusionOk="0">
                        <a:moveTo>
                          <a:pt x="56" y="0"/>
                        </a:moveTo>
                        <a:cubicBezTo>
                          <a:pt x="37" y="0"/>
                          <a:pt x="19" y="1"/>
                          <a:pt x="0" y="1"/>
                        </a:cubicBezTo>
                        <a:lnTo>
                          <a:pt x="0" y="10717"/>
                        </a:lnTo>
                        <a:lnTo>
                          <a:pt x="29" y="21596"/>
                        </a:lnTo>
                        <a:cubicBezTo>
                          <a:pt x="5061" y="21600"/>
                          <a:pt x="10096" y="20546"/>
                          <a:pt x="13935" y="18434"/>
                        </a:cubicBezTo>
                        <a:cubicBezTo>
                          <a:pt x="21600" y="14217"/>
                          <a:pt x="21600" y="7380"/>
                          <a:pt x="13935" y="3163"/>
                        </a:cubicBezTo>
                        <a:cubicBezTo>
                          <a:pt x="10103" y="1054"/>
                          <a:pt x="5079" y="0"/>
                          <a:pt x="56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3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</p:grpSp>
          <p:sp>
            <p:nvSpPr>
              <p:cNvPr id="1045" name="Circle"/>
              <p:cNvSpPr/>
              <p:nvPr/>
            </p:nvSpPr>
            <p:spPr>
              <a:xfrm>
                <a:off x="2216660" y="3836491"/>
                <a:ext cx="3392092" cy="3392128"/>
              </a:xfrm>
              <a:prstGeom prst="ellipse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1047" name="Harvey Ball Templates"/>
            <p:cNvSpPr txBox="1"/>
            <p:nvPr/>
          </p:nvSpPr>
          <p:spPr>
            <a:xfrm>
              <a:off x="8915955" y="2168321"/>
              <a:ext cx="6552089" cy="8001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Harvey Ball Templates</a:t>
              </a:r>
            </a:p>
          </p:txBody>
        </p:sp>
        <p:sp>
          <p:nvSpPr>
            <p:cNvPr id="1048" name="25%"/>
            <p:cNvSpPr txBox="1"/>
            <p:nvPr/>
          </p:nvSpPr>
          <p:spPr>
            <a:xfrm>
              <a:off x="10212833" y="5163951"/>
              <a:ext cx="1027688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25%</a:t>
              </a:r>
            </a:p>
          </p:txBody>
        </p:sp>
        <p:sp>
          <p:nvSpPr>
            <p:cNvPr id="1049" name="50%"/>
            <p:cNvSpPr txBox="1"/>
            <p:nvPr/>
          </p:nvSpPr>
          <p:spPr>
            <a:xfrm>
              <a:off x="14697805" y="5763346"/>
              <a:ext cx="1027688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50%</a:t>
              </a:r>
            </a:p>
          </p:txBody>
        </p:sp>
        <p:sp>
          <p:nvSpPr>
            <p:cNvPr id="1050" name="100%"/>
            <p:cNvSpPr txBox="1"/>
            <p:nvPr/>
          </p:nvSpPr>
          <p:spPr>
            <a:xfrm>
              <a:off x="11734155" y="9601782"/>
              <a:ext cx="1027688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100%</a:t>
              </a:r>
            </a:p>
          </p:txBody>
        </p:sp>
        <p:grpSp>
          <p:nvGrpSpPr>
            <p:cNvPr id="1053" name="Group"/>
            <p:cNvGrpSpPr/>
            <p:nvPr/>
          </p:nvGrpSpPr>
          <p:grpSpPr>
            <a:xfrm>
              <a:off x="16679984" y="5278634"/>
              <a:ext cx="5385932" cy="1845178"/>
              <a:chOff x="0" y="0"/>
              <a:chExt cx="5385930" cy="1845175"/>
            </a:xfrm>
          </p:grpSpPr>
          <p:sp>
            <p:nvSpPr>
              <p:cNvPr id="1051" name="Placeholder text"/>
              <p:cNvSpPr/>
              <p:nvPr/>
            </p:nvSpPr>
            <p:spPr>
              <a:xfrm>
                <a:off x="9396" y="0"/>
                <a:ext cx="5376534" cy="5334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/>
                  <a:t>Placeholder text</a:t>
                </a:r>
              </a:p>
            </p:txBody>
          </p:sp>
          <p:sp>
            <p:nvSpPr>
              <p:cNvPr id="1052" name="Lorem Ipsum is simply dummy text the industry's standard dummy text"/>
              <p:cNvSpPr/>
              <p:nvPr/>
            </p:nvSpPr>
            <p:spPr>
              <a:xfrm>
                <a:off x="0" y="588423"/>
                <a:ext cx="5067737" cy="12567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/>
                  <a:t>Lorem Ipsum is simply dummy text the industry's standard dummy </a:t>
                </a:r>
                <a:endParaRPr lang="ru-RU" dirty="0" smtClean="0"/>
              </a:p>
              <a:p>
                <a:r>
                  <a:rPr dirty="0" smtClean="0"/>
                  <a:t>text</a:t>
                </a:r>
                <a:endParaRPr dirty="0"/>
              </a:p>
            </p:txBody>
          </p:sp>
        </p:grpSp>
        <p:grpSp>
          <p:nvGrpSpPr>
            <p:cNvPr id="1056" name="Group"/>
            <p:cNvGrpSpPr/>
            <p:nvPr/>
          </p:nvGrpSpPr>
          <p:grpSpPr>
            <a:xfrm>
              <a:off x="14507829" y="9117069"/>
              <a:ext cx="5067738" cy="1845179"/>
              <a:chOff x="0" y="0"/>
              <a:chExt cx="5067737" cy="1845173"/>
            </a:xfrm>
          </p:grpSpPr>
          <p:sp>
            <p:nvSpPr>
              <p:cNvPr id="1054" name="Placeholder text"/>
              <p:cNvSpPr/>
              <p:nvPr/>
            </p:nvSpPr>
            <p:spPr>
              <a:xfrm>
                <a:off x="9396" y="0"/>
                <a:ext cx="3217321" cy="5334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/>
                  <a:t>Placeholder text</a:t>
                </a:r>
              </a:p>
            </p:txBody>
          </p:sp>
          <p:sp>
            <p:nvSpPr>
              <p:cNvPr id="1055" name="Lorem Ipsum is simply dummy text the industry's standard dummy text"/>
              <p:cNvSpPr/>
              <p:nvPr/>
            </p:nvSpPr>
            <p:spPr>
              <a:xfrm>
                <a:off x="0" y="588423"/>
                <a:ext cx="5067737" cy="12567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/>
                  <a:t>Lorem Ipsum is simply dummy text the industry's standard dummy </a:t>
                </a:r>
                <a:endParaRPr lang="ru-RU" dirty="0" smtClean="0"/>
              </a:p>
              <a:p>
                <a:r>
                  <a:rPr dirty="0" smtClean="0"/>
                  <a:t>text</a:t>
                </a:r>
                <a:endParaRPr dirty="0"/>
              </a:p>
            </p:txBody>
          </p:sp>
        </p:grpSp>
        <p:grpSp>
          <p:nvGrpSpPr>
            <p:cNvPr id="1059" name="Group"/>
            <p:cNvGrpSpPr/>
            <p:nvPr/>
          </p:nvGrpSpPr>
          <p:grpSpPr>
            <a:xfrm>
              <a:off x="2645675" y="5278634"/>
              <a:ext cx="5058341" cy="1452024"/>
              <a:chOff x="0" y="0"/>
              <a:chExt cx="5058340" cy="1452023"/>
            </a:xfrm>
          </p:grpSpPr>
          <p:sp>
            <p:nvSpPr>
              <p:cNvPr id="1057" name="Placeholder text"/>
              <p:cNvSpPr txBox="1"/>
              <p:nvPr/>
            </p:nvSpPr>
            <p:spPr>
              <a:xfrm>
                <a:off x="0" y="0"/>
                <a:ext cx="5058341" cy="5334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>
                  <a:defRPr sz="2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/>
                  <a:t>Placeholder text</a:t>
                </a:r>
              </a:p>
            </p:txBody>
          </p:sp>
          <p:sp>
            <p:nvSpPr>
              <p:cNvPr id="1058" name="Lorem Ipsum is simply dummy text the industry's standard dummy text"/>
              <p:cNvSpPr txBox="1"/>
              <p:nvPr/>
            </p:nvSpPr>
            <p:spPr>
              <a:xfrm>
                <a:off x="82518" y="588423"/>
                <a:ext cx="4975822" cy="863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/>
                  <a:t>Lorem Ipsum is simply dummy text the industry's standard dummy text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57</Words>
  <Application>Microsoft Office PowerPoint</Application>
  <PresentationFormat>Произвольный</PresentationFormat>
  <Paragraphs>14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Мэри</dc:creator>
  <cp:lastModifiedBy>Мэри</cp:lastModifiedBy>
  <cp:revision>18</cp:revision>
  <dcterms:modified xsi:type="dcterms:W3CDTF">2020-10-05T19:37:01Z</dcterms:modified>
</cp:coreProperties>
</file>