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253163" y="940168"/>
            <a:ext cx="10724788" cy="7036167"/>
            <a:chOff x="1253163" y="940168"/>
            <a:chExt cx="10724788" cy="7036167"/>
          </a:xfrm>
        </p:grpSpPr>
        <p:grpSp>
          <p:nvGrpSpPr>
            <p:cNvPr id="1093" name="Group"/>
            <p:cNvGrpSpPr/>
            <p:nvPr/>
          </p:nvGrpSpPr>
          <p:grpSpPr>
            <a:xfrm>
              <a:off x="1253163" y="3457758"/>
              <a:ext cx="10498474" cy="4518577"/>
              <a:chOff x="0" y="0"/>
              <a:chExt cx="10498472" cy="4518576"/>
            </a:xfrm>
          </p:grpSpPr>
          <p:sp>
            <p:nvSpPr>
              <p:cNvPr id="1046" name="Line"/>
              <p:cNvSpPr/>
              <p:nvPr/>
            </p:nvSpPr>
            <p:spPr>
              <a:xfrm>
                <a:off x="4914863" y="1135769"/>
                <a:ext cx="1099608" cy="1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47" name="Line"/>
              <p:cNvSpPr/>
              <p:nvPr/>
            </p:nvSpPr>
            <p:spPr>
              <a:xfrm>
                <a:off x="2304136" y="1135769"/>
                <a:ext cx="1099609" cy="1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48" name="Line"/>
              <p:cNvSpPr/>
              <p:nvPr/>
            </p:nvSpPr>
            <p:spPr>
              <a:xfrm>
                <a:off x="7494858" y="1135769"/>
                <a:ext cx="1099608" cy="1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49" name="Graphic 115"/>
              <p:cNvSpPr/>
              <p:nvPr/>
            </p:nvSpPr>
            <p:spPr>
              <a:xfrm>
                <a:off x="6685999" y="2184935"/>
                <a:ext cx="219271" cy="318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7855" y="21600"/>
                    </a:moveTo>
                    <a:cubicBezTo>
                      <a:pt x="7313" y="21600"/>
                      <a:pt x="6873" y="21298"/>
                      <a:pt x="6873" y="20925"/>
                    </a:cubicBezTo>
                    <a:cubicBezTo>
                      <a:pt x="6873" y="20877"/>
                      <a:pt x="6880" y="20830"/>
                      <a:pt x="6895" y="20783"/>
                    </a:cubicBezTo>
                    <a:lnTo>
                      <a:pt x="9586" y="12150"/>
                    </a:lnTo>
                    <a:lnTo>
                      <a:pt x="983" y="12150"/>
                    </a:lnTo>
                    <a:cubicBezTo>
                      <a:pt x="440" y="12150"/>
                      <a:pt x="0" y="11848"/>
                      <a:pt x="0" y="11475"/>
                    </a:cubicBezTo>
                    <a:cubicBezTo>
                      <a:pt x="0" y="11394"/>
                      <a:pt x="21" y="11314"/>
                      <a:pt x="63" y="11238"/>
                    </a:cubicBezTo>
                    <a:lnTo>
                      <a:pt x="5953" y="438"/>
                    </a:lnTo>
                    <a:cubicBezTo>
                      <a:pt x="6097" y="175"/>
                      <a:pt x="6464" y="0"/>
                      <a:pt x="6873" y="0"/>
                    </a:cubicBezTo>
                    <a:lnTo>
                      <a:pt x="17673" y="0"/>
                    </a:lnTo>
                    <a:cubicBezTo>
                      <a:pt x="18215" y="0"/>
                      <a:pt x="18655" y="303"/>
                      <a:pt x="18655" y="675"/>
                    </a:cubicBezTo>
                    <a:cubicBezTo>
                      <a:pt x="18655" y="772"/>
                      <a:pt x="18625" y="867"/>
                      <a:pt x="18567" y="955"/>
                    </a:cubicBezTo>
                    <a:lnTo>
                      <a:pt x="14289" y="7425"/>
                    </a:lnTo>
                    <a:lnTo>
                      <a:pt x="20619" y="7425"/>
                    </a:lnTo>
                    <a:cubicBezTo>
                      <a:pt x="21161" y="7425"/>
                      <a:pt x="21600" y="7728"/>
                      <a:pt x="21599" y="8101"/>
                    </a:cubicBezTo>
                    <a:cubicBezTo>
                      <a:pt x="21599" y="8236"/>
                      <a:pt x="21540" y="8369"/>
                      <a:pt x="21428" y="8481"/>
                    </a:cubicBezTo>
                    <a:lnTo>
                      <a:pt x="8665" y="21306"/>
                    </a:lnTo>
                    <a:cubicBezTo>
                      <a:pt x="8482" y="21490"/>
                      <a:pt x="8179" y="21600"/>
                      <a:pt x="7855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050" name="Graphic 131"/>
              <p:cNvSpPr/>
              <p:nvPr/>
            </p:nvSpPr>
            <p:spPr>
              <a:xfrm>
                <a:off x="1043965" y="2782777"/>
                <a:ext cx="219281" cy="318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5" h="21600" extrusionOk="0">
                    <a:moveTo>
                      <a:pt x="14717" y="6904"/>
                    </a:moveTo>
                    <a:lnTo>
                      <a:pt x="14717" y="2700"/>
                    </a:lnTo>
                    <a:lnTo>
                      <a:pt x="16679" y="2700"/>
                    </a:lnTo>
                    <a:cubicBezTo>
                      <a:pt x="17221" y="2700"/>
                      <a:pt x="17660" y="2398"/>
                      <a:pt x="17660" y="2025"/>
                    </a:cubicBezTo>
                    <a:lnTo>
                      <a:pt x="17660" y="675"/>
                    </a:lnTo>
                    <a:cubicBezTo>
                      <a:pt x="17660" y="302"/>
                      <a:pt x="17221" y="0"/>
                      <a:pt x="16679" y="0"/>
                    </a:cubicBezTo>
                    <a:lnTo>
                      <a:pt x="4906" y="0"/>
                    </a:lnTo>
                    <a:cubicBezTo>
                      <a:pt x="4364" y="0"/>
                      <a:pt x="3925" y="302"/>
                      <a:pt x="3925" y="675"/>
                    </a:cubicBezTo>
                    <a:lnTo>
                      <a:pt x="3925" y="2025"/>
                    </a:lnTo>
                    <a:cubicBezTo>
                      <a:pt x="3925" y="2398"/>
                      <a:pt x="4364" y="2700"/>
                      <a:pt x="4906" y="2700"/>
                    </a:cubicBezTo>
                    <a:lnTo>
                      <a:pt x="6868" y="2700"/>
                    </a:lnTo>
                    <a:lnTo>
                      <a:pt x="6868" y="6904"/>
                    </a:lnTo>
                    <a:cubicBezTo>
                      <a:pt x="3011" y="7691"/>
                      <a:pt x="272" y="10045"/>
                      <a:pt x="0" y="12806"/>
                    </a:cubicBezTo>
                    <a:cubicBezTo>
                      <a:pt x="-15" y="13179"/>
                      <a:pt x="412" y="13489"/>
                      <a:pt x="953" y="13500"/>
                    </a:cubicBezTo>
                    <a:cubicBezTo>
                      <a:pt x="963" y="13500"/>
                      <a:pt x="972" y="13500"/>
                      <a:pt x="981" y="13500"/>
                    </a:cubicBezTo>
                    <a:lnTo>
                      <a:pt x="8830" y="13500"/>
                    </a:lnTo>
                    <a:lnTo>
                      <a:pt x="8830" y="18900"/>
                    </a:lnTo>
                    <a:lnTo>
                      <a:pt x="10792" y="21600"/>
                    </a:lnTo>
                    <a:lnTo>
                      <a:pt x="12755" y="18900"/>
                    </a:lnTo>
                    <a:lnTo>
                      <a:pt x="12755" y="13500"/>
                    </a:lnTo>
                    <a:lnTo>
                      <a:pt x="20603" y="13500"/>
                    </a:lnTo>
                    <a:cubicBezTo>
                      <a:pt x="21145" y="13500"/>
                      <a:pt x="21585" y="13198"/>
                      <a:pt x="21585" y="12825"/>
                    </a:cubicBezTo>
                    <a:cubicBezTo>
                      <a:pt x="21585" y="12819"/>
                      <a:pt x="21585" y="12813"/>
                      <a:pt x="21585" y="12806"/>
                    </a:cubicBezTo>
                    <a:cubicBezTo>
                      <a:pt x="21312" y="10045"/>
                      <a:pt x="18574" y="7691"/>
                      <a:pt x="14717" y="69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51" name="Graphic 237"/>
              <p:cNvSpPr/>
              <p:nvPr/>
            </p:nvSpPr>
            <p:spPr>
              <a:xfrm>
                <a:off x="9235341" y="2169420"/>
                <a:ext cx="318780" cy="31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3" h="21356" extrusionOk="0">
                    <a:moveTo>
                      <a:pt x="15748" y="1025"/>
                    </a:moveTo>
                    <a:lnTo>
                      <a:pt x="12233" y="4592"/>
                    </a:lnTo>
                    <a:lnTo>
                      <a:pt x="13133" y="8001"/>
                    </a:lnTo>
                    <a:lnTo>
                      <a:pt x="16495" y="8915"/>
                    </a:lnTo>
                    <a:lnTo>
                      <a:pt x="19948" y="5410"/>
                    </a:lnTo>
                    <a:cubicBezTo>
                      <a:pt x="20146" y="5164"/>
                      <a:pt x="20502" y="5127"/>
                      <a:pt x="20744" y="5328"/>
                    </a:cubicBezTo>
                    <a:cubicBezTo>
                      <a:pt x="20872" y="5434"/>
                      <a:pt x="20949" y="5591"/>
                      <a:pt x="20952" y="5759"/>
                    </a:cubicBezTo>
                    <a:cubicBezTo>
                      <a:pt x="21257" y="7834"/>
                      <a:pt x="20564" y="9932"/>
                      <a:pt x="19088" y="11402"/>
                    </a:cubicBezTo>
                    <a:cubicBezTo>
                      <a:pt x="17801" y="12712"/>
                      <a:pt x="16033" y="13418"/>
                      <a:pt x="14211" y="13348"/>
                    </a:cubicBezTo>
                    <a:cubicBezTo>
                      <a:pt x="13191" y="13306"/>
                      <a:pt x="12198" y="13690"/>
                      <a:pt x="11465" y="14412"/>
                    </a:cubicBezTo>
                    <a:lnTo>
                      <a:pt x="5585" y="20379"/>
                    </a:lnTo>
                    <a:cubicBezTo>
                      <a:pt x="4967" y="21004"/>
                      <a:pt x="4130" y="21356"/>
                      <a:pt x="3257" y="21356"/>
                    </a:cubicBezTo>
                    <a:cubicBezTo>
                      <a:pt x="3206" y="21356"/>
                      <a:pt x="3154" y="21356"/>
                      <a:pt x="3102" y="21352"/>
                    </a:cubicBezTo>
                    <a:cubicBezTo>
                      <a:pt x="2174" y="21305"/>
                      <a:pt x="1309" y="20864"/>
                      <a:pt x="718" y="20137"/>
                    </a:cubicBezTo>
                    <a:cubicBezTo>
                      <a:pt x="-343" y="18762"/>
                      <a:pt x="-215" y="16798"/>
                      <a:pt x="1014" y="15577"/>
                    </a:cubicBezTo>
                    <a:lnTo>
                      <a:pt x="6814" y="9694"/>
                    </a:lnTo>
                    <a:cubicBezTo>
                      <a:pt x="7527" y="8951"/>
                      <a:pt x="7906" y="7943"/>
                      <a:pt x="7861" y="6907"/>
                    </a:cubicBezTo>
                    <a:cubicBezTo>
                      <a:pt x="7800" y="5061"/>
                      <a:pt x="8494" y="3270"/>
                      <a:pt x="9780" y="1961"/>
                    </a:cubicBezTo>
                    <a:cubicBezTo>
                      <a:pt x="11245" y="457"/>
                      <a:pt x="13332" y="-244"/>
                      <a:pt x="15393" y="76"/>
                    </a:cubicBezTo>
                    <a:cubicBezTo>
                      <a:pt x="15693" y="88"/>
                      <a:pt x="15927" y="345"/>
                      <a:pt x="15914" y="650"/>
                    </a:cubicBezTo>
                    <a:cubicBezTo>
                      <a:pt x="15909" y="792"/>
                      <a:pt x="15849" y="927"/>
                      <a:pt x="15748" y="1025"/>
                    </a:cubicBezTo>
                    <a:close/>
                    <a:moveTo>
                      <a:pt x="3947" y="17319"/>
                    </a:moveTo>
                    <a:cubicBezTo>
                      <a:pt x="3561" y="16929"/>
                      <a:pt x="2937" y="16929"/>
                      <a:pt x="2552" y="17320"/>
                    </a:cubicBezTo>
                    <a:cubicBezTo>
                      <a:pt x="2167" y="17711"/>
                      <a:pt x="2167" y="18344"/>
                      <a:pt x="2553" y="18734"/>
                    </a:cubicBezTo>
                    <a:cubicBezTo>
                      <a:pt x="2938" y="19125"/>
                      <a:pt x="3562" y="19125"/>
                      <a:pt x="3947" y="18734"/>
                    </a:cubicBezTo>
                    <a:cubicBezTo>
                      <a:pt x="4332" y="18344"/>
                      <a:pt x="4332" y="17711"/>
                      <a:pt x="3947" y="17320"/>
                    </a:cubicBezTo>
                    <a:cubicBezTo>
                      <a:pt x="3947" y="17320"/>
                      <a:pt x="3947" y="17320"/>
                      <a:pt x="3947" y="17319"/>
                    </a:cubicBezTo>
                    <a:close/>
                    <a:moveTo>
                      <a:pt x="6066" y="16113"/>
                    </a:moveTo>
                    <a:lnTo>
                      <a:pt x="10221" y="11897"/>
                    </a:lnTo>
                    <a:cubicBezTo>
                      <a:pt x="10482" y="11642"/>
                      <a:pt x="10490" y="11219"/>
                      <a:pt x="10237" y="10955"/>
                    </a:cubicBezTo>
                    <a:cubicBezTo>
                      <a:pt x="9985" y="10690"/>
                      <a:pt x="9569" y="10682"/>
                      <a:pt x="9308" y="10938"/>
                    </a:cubicBezTo>
                    <a:cubicBezTo>
                      <a:pt x="9302" y="10944"/>
                      <a:pt x="9297" y="10949"/>
                      <a:pt x="9292" y="10955"/>
                    </a:cubicBezTo>
                    <a:lnTo>
                      <a:pt x="5136" y="15170"/>
                    </a:lnTo>
                    <a:cubicBezTo>
                      <a:pt x="4875" y="15426"/>
                      <a:pt x="4868" y="15848"/>
                      <a:pt x="5120" y="16113"/>
                    </a:cubicBezTo>
                    <a:cubicBezTo>
                      <a:pt x="5372" y="16378"/>
                      <a:pt x="5788" y="16386"/>
                      <a:pt x="6049" y="16130"/>
                    </a:cubicBezTo>
                    <a:cubicBezTo>
                      <a:pt x="6055" y="16124"/>
                      <a:pt x="6060" y="16119"/>
                      <a:pt x="6066" y="1611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1058" name="Group"/>
              <p:cNvGrpSpPr/>
              <p:nvPr/>
            </p:nvGrpSpPr>
            <p:grpSpPr>
              <a:xfrm>
                <a:off x="-1" y="0"/>
                <a:ext cx="2504170" cy="2304677"/>
                <a:chOff x="0" y="0"/>
                <a:chExt cx="2504168" cy="2304676"/>
              </a:xfrm>
            </p:grpSpPr>
            <p:grpSp>
              <p:nvGrpSpPr>
                <p:cNvPr id="1054" name="Group"/>
                <p:cNvGrpSpPr/>
                <p:nvPr/>
              </p:nvGrpSpPr>
              <p:grpSpPr>
                <a:xfrm>
                  <a:off x="0" y="0"/>
                  <a:ext cx="2304677" cy="2304677"/>
                  <a:chOff x="0" y="0"/>
                  <a:chExt cx="2304676" cy="2304676"/>
                </a:xfrm>
              </p:grpSpPr>
              <p:sp>
                <p:nvSpPr>
                  <p:cNvPr id="1052" name="Circle"/>
                  <p:cNvSpPr/>
                  <p:nvPr/>
                </p:nvSpPr>
                <p:spPr>
                  <a:xfrm>
                    <a:off x="0" y="0"/>
                    <a:ext cx="2304677" cy="2304677"/>
                  </a:xfrm>
                  <a:prstGeom prst="ellipse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53" name="Shape"/>
                  <p:cNvSpPr/>
                  <p:nvPr/>
                </p:nvSpPr>
                <p:spPr>
                  <a:xfrm>
                    <a:off x="1149497" y="144153"/>
                    <a:ext cx="793914" cy="100307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8" y="0"/>
                        </a:moveTo>
                        <a:cubicBezTo>
                          <a:pt x="52" y="0"/>
                          <a:pt x="26" y="2"/>
                          <a:pt x="0" y="2"/>
                        </a:cubicBezTo>
                        <a:lnTo>
                          <a:pt x="0" y="21600"/>
                        </a:lnTo>
                        <a:lnTo>
                          <a:pt x="21600" y="8254"/>
                        </a:lnTo>
                        <a:cubicBezTo>
                          <a:pt x="20944" y="7599"/>
                          <a:pt x="20238" y="6964"/>
                          <a:pt x="19473" y="6359"/>
                        </a:cubicBezTo>
                        <a:cubicBezTo>
                          <a:pt x="14117" y="2119"/>
                          <a:pt x="7098" y="0"/>
                          <a:pt x="7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57" name="Group"/>
                <p:cNvGrpSpPr/>
                <p:nvPr/>
              </p:nvGrpSpPr>
              <p:grpSpPr>
                <a:xfrm>
                  <a:off x="1882463" y="129527"/>
                  <a:ext cx="621706" cy="345771"/>
                  <a:chOff x="0" y="0"/>
                  <a:chExt cx="621704" cy="345770"/>
                </a:xfrm>
              </p:grpSpPr>
              <p:sp>
                <p:nvSpPr>
                  <p:cNvPr id="1055" name="Rounded Rectangle"/>
                  <p:cNvSpPr/>
                  <p:nvPr/>
                </p:nvSpPr>
                <p:spPr>
                  <a:xfrm>
                    <a:off x="0" y="0"/>
                    <a:ext cx="621705" cy="34577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56" name="15%"/>
                  <p:cNvSpPr txBox="1"/>
                  <p:nvPr/>
                </p:nvSpPr>
                <p:spPr>
                  <a:xfrm>
                    <a:off x="101232" y="34592"/>
                    <a:ext cx="465338" cy="306358"/>
                  </a:xfrm>
                  <a:prstGeom prst="rect">
                    <a:avLst/>
                  </a:prstGeom>
                  <a:noFill/>
                  <a:ln w="3175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27093" tIns="27093" rIns="27093" bIns="27093" numCol="1" anchor="t">
                    <a:noAutofit/>
                  </a:bodyPr>
                  <a:lstStyle>
                    <a:lvl1pPr>
                      <a:defRPr sz="1400" b="0">
                        <a:solidFill>
                          <a:srgbClr val="FFFFFF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t>15%</a:t>
                    </a:r>
                  </a:p>
                </p:txBody>
              </p:sp>
            </p:grpSp>
          </p:grpSp>
          <p:grpSp>
            <p:nvGrpSpPr>
              <p:cNvPr id="1065" name="Group"/>
              <p:cNvGrpSpPr/>
              <p:nvPr/>
            </p:nvGrpSpPr>
            <p:grpSpPr>
              <a:xfrm>
                <a:off x="3536942" y="440020"/>
                <a:ext cx="1510452" cy="1391499"/>
                <a:chOff x="0" y="0"/>
                <a:chExt cx="1510450" cy="1391498"/>
              </a:xfrm>
            </p:grpSpPr>
            <p:grpSp>
              <p:nvGrpSpPr>
                <p:cNvPr id="1061" name="Group"/>
                <p:cNvGrpSpPr/>
                <p:nvPr/>
              </p:nvGrpSpPr>
              <p:grpSpPr>
                <a:xfrm>
                  <a:off x="0" y="33136"/>
                  <a:ext cx="1358354" cy="1358363"/>
                  <a:chOff x="0" y="0"/>
                  <a:chExt cx="1358353" cy="1358361"/>
                </a:xfrm>
              </p:grpSpPr>
              <p:sp>
                <p:nvSpPr>
                  <p:cNvPr id="1059" name="Circle"/>
                  <p:cNvSpPr/>
                  <p:nvPr/>
                </p:nvSpPr>
                <p:spPr>
                  <a:xfrm>
                    <a:off x="0" y="0"/>
                    <a:ext cx="1358354" cy="1358362"/>
                  </a:xfrm>
                  <a:prstGeom prst="ellips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60" name="Shape"/>
                  <p:cNvSpPr/>
                  <p:nvPr/>
                </p:nvSpPr>
                <p:spPr>
                  <a:xfrm>
                    <a:off x="677462" y="81802"/>
                    <a:ext cx="599124" cy="106514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84" h="21600" extrusionOk="0">
                        <a:moveTo>
                          <a:pt x="56" y="0"/>
                        </a:moveTo>
                        <a:cubicBezTo>
                          <a:pt x="37" y="0"/>
                          <a:pt x="19" y="1"/>
                          <a:pt x="0" y="1"/>
                        </a:cubicBezTo>
                        <a:lnTo>
                          <a:pt x="0" y="12034"/>
                        </a:lnTo>
                        <a:lnTo>
                          <a:pt x="12259" y="21600"/>
                        </a:lnTo>
                        <a:cubicBezTo>
                          <a:pt x="12837" y="21316"/>
                          <a:pt x="13399" y="21011"/>
                          <a:pt x="13935" y="20681"/>
                        </a:cubicBezTo>
                        <a:cubicBezTo>
                          <a:pt x="21600" y="15950"/>
                          <a:pt x="21600" y="8279"/>
                          <a:pt x="13935" y="3548"/>
                        </a:cubicBezTo>
                        <a:cubicBezTo>
                          <a:pt x="10103" y="1183"/>
                          <a:pt x="5079" y="0"/>
                          <a:pt x="5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64" name="Group"/>
                <p:cNvGrpSpPr/>
                <p:nvPr/>
              </p:nvGrpSpPr>
              <p:grpSpPr>
                <a:xfrm>
                  <a:off x="1035999" y="0"/>
                  <a:ext cx="474452" cy="270242"/>
                  <a:chOff x="0" y="0"/>
                  <a:chExt cx="474451" cy="270241"/>
                </a:xfrm>
              </p:grpSpPr>
              <p:sp>
                <p:nvSpPr>
                  <p:cNvPr id="1062" name="Rounded Rectangle"/>
                  <p:cNvSpPr/>
                  <p:nvPr/>
                </p:nvSpPr>
                <p:spPr>
                  <a:xfrm>
                    <a:off x="0" y="0"/>
                    <a:ext cx="468200" cy="27024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63" name="40%"/>
                  <p:cNvSpPr txBox="1"/>
                  <p:nvPr/>
                </p:nvSpPr>
                <p:spPr>
                  <a:xfrm>
                    <a:off x="9113" y="16035"/>
                    <a:ext cx="465339" cy="248736"/>
                  </a:xfrm>
                  <a:prstGeom prst="rect">
                    <a:avLst/>
                  </a:prstGeom>
                  <a:noFill/>
                  <a:ln w="3175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27093" tIns="27093" rIns="27093" bIns="27093" numCol="1" anchor="t">
                    <a:noAutofit/>
                  </a:bodyPr>
                  <a:lstStyle>
                    <a:lvl1pPr>
                      <a:defRPr sz="1100" b="0">
                        <a:solidFill>
                          <a:srgbClr val="FFFFFF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t>40%</a:t>
                    </a:r>
                  </a:p>
                </p:txBody>
              </p:sp>
            </p:grpSp>
          </p:grpSp>
          <p:grpSp>
            <p:nvGrpSpPr>
              <p:cNvPr id="1072" name="Group"/>
              <p:cNvGrpSpPr/>
              <p:nvPr/>
            </p:nvGrpSpPr>
            <p:grpSpPr>
              <a:xfrm>
                <a:off x="6119746" y="440020"/>
                <a:ext cx="1513519" cy="1394091"/>
                <a:chOff x="0" y="0"/>
                <a:chExt cx="1513518" cy="1394089"/>
              </a:xfrm>
            </p:grpSpPr>
            <p:grpSp>
              <p:nvGrpSpPr>
                <p:cNvPr id="1068" name="Group"/>
                <p:cNvGrpSpPr/>
                <p:nvPr/>
              </p:nvGrpSpPr>
              <p:grpSpPr>
                <a:xfrm>
                  <a:off x="0" y="30545"/>
                  <a:ext cx="1363545" cy="1363545"/>
                  <a:chOff x="0" y="0"/>
                  <a:chExt cx="1363544" cy="1363544"/>
                </a:xfrm>
              </p:grpSpPr>
              <p:sp>
                <p:nvSpPr>
                  <p:cNvPr id="1066" name="Circle"/>
                  <p:cNvSpPr/>
                  <p:nvPr/>
                </p:nvSpPr>
                <p:spPr>
                  <a:xfrm>
                    <a:off x="0" y="0"/>
                    <a:ext cx="1363545" cy="1363545"/>
                  </a:xfrm>
                  <a:prstGeom prst="ellipse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67" name="Shape"/>
                  <p:cNvSpPr/>
                  <p:nvPr/>
                </p:nvSpPr>
                <p:spPr>
                  <a:xfrm>
                    <a:off x="181157" y="84299"/>
                    <a:ext cx="1098004" cy="11947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0510" h="20595" extrusionOk="0">
                        <a:moveTo>
                          <a:pt x="9352" y="0"/>
                        </a:moveTo>
                        <a:cubicBezTo>
                          <a:pt x="9341" y="0"/>
                          <a:pt x="9331" y="1"/>
                          <a:pt x="9320" y="1"/>
                        </a:cubicBezTo>
                        <a:lnTo>
                          <a:pt x="9320" y="10212"/>
                        </a:lnTo>
                        <a:lnTo>
                          <a:pt x="0" y="15918"/>
                        </a:lnTo>
                        <a:cubicBezTo>
                          <a:pt x="416" y="16505"/>
                          <a:pt x="901" y="17063"/>
                          <a:pt x="1460" y="17579"/>
                        </a:cubicBezTo>
                        <a:cubicBezTo>
                          <a:pt x="5818" y="21600"/>
                          <a:pt x="12884" y="21600"/>
                          <a:pt x="17242" y="17579"/>
                        </a:cubicBezTo>
                        <a:cubicBezTo>
                          <a:pt x="21600" y="13557"/>
                          <a:pt x="21600" y="7037"/>
                          <a:pt x="17242" y="3016"/>
                        </a:cubicBezTo>
                        <a:cubicBezTo>
                          <a:pt x="15063" y="1005"/>
                          <a:pt x="12208" y="0"/>
                          <a:pt x="9352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71" name="Group"/>
                <p:cNvGrpSpPr/>
                <p:nvPr/>
              </p:nvGrpSpPr>
              <p:grpSpPr>
                <a:xfrm>
                  <a:off x="1039067" y="0"/>
                  <a:ext cx="474452" cy="270242"/>
                  <a:chOff x="0" y="0"/>
                  <a:chExt cx="474451" cy="270241"/>
                </a:xfrm>
              </p:grpSpPr>
              <p:sp>
                <p:nvSpPr>
                  <p:cNvPr id="1069" name="Rounded Rectangle"/>
                  <p:cNvSpPr/>
                  <p:nvPr/>
                </p:nvSpPr>
                <p:spPr>
                  <a:xfrm>
                    <a:off x="0" y="0"/>
                    <a:ext cx="468200" cy="27024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70" name="65%"/>
                  <p:cNvSpPr txBox="1"/>
                  <p:nvPr/>
                </p:nvSpPr>
                <p:spPr>
                  <a:xfrm>
                    <a:off x="9113" y="16035"/>
                    <a:ext cx="465339" cy="248736"/>
                  </a:xfrm>
                  <a:prstGeom prst="rect">
                    <a:avLst/>
                  </a:prstGeom>
                  <a:noFill/>
                  <a:ln w="3175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27093" tIns="27093" rIns="27093" bIns="27093" numCol="1" anchor="t">
                    <a:noAutofit/>
                  </a:bodyPr>
                  <a:lstStyle>
                    <a:lvl1pPr>
                      <a:defRPr sz="1100" b="0">
                        <a:solidFill>
                          <a:srgbClr val="FFFFFF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t>65%</a:t>
                    </a:r>
                  </a:p>
                </p:txBody>
              </p:sp>
            </p:grpSp>
          </p:grpSp>
          <p:grpSp>
            <p:nvGrpSpPr>
              <p:cNvPr id="1079" name="Group"/>
              <p:cNvGrpSpPr/>
              <p:nvPr/>
            </p:nvGrpSpPr>
            <p:grpSpPr>
              <a:xfrm>
                <a:off x="8708484" y="440020"/>
                <a:ext cx="1509122" cy="1392085"/>
                <a:chOff x="0" y="0"/>
                <a:chExt cx="1509121" cy="1392084"/>
              </a:xfrm>
            </p:grpSpPr>
            <p:grpSp>
              <p:nvGrpSpPr>
                <p:cNvPr id="1075" name="Group"/>
                <p:cNvGrpSpPr/>
                <p:nvPr/>
              </p:nvGrpSpPr>
              <p:grpSpPr>
                <a:xfrm>
                  <a:off x="0" y="32550"/>
                  <a:ext cx="1359520" cy="1359535"/>
                  <a:chOff x="0" y="0"/>
                  <a:chExt cx="1359519" cy="1359533"/>
                </a:xfrm>
              </p:grpSpPr>
              <p:sp>
                <p:nvSpPr>
                  <p:cNvPr id="1073" name="Circle"/>
                  <p:cNvSpPr/>
                  <p:nvPr/>
                </p:nvSpPr>
                <p:spPr>
                  <a:xfrm>
                    <a:off x="0" y="0"/>
                    <a:ext cx="1359520" cy="1359534"/>
                  </a:xfrm>
                  <a:prstGeom prst="ellipse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74" name="Shape"/>
                  <p:cNvSpPr/>
                  <p:nvPr/>
                </p:nvSpPr>
                <p:spPr>
                  <a:xfrm>
                    <a:off x="82410" y="82301"/>
                    <a:ext cx="1194794" cy="119479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20595" extrusionOk="0">
                        <a:moveTo>
                          <a:pt x="9840" y="0"/>
                        </a:moveTo>
                        <a:cubicBezTo>
                          <a:pt x="9830" y="0"/>
                          <a:pt x="9820" y="1"/>
                          <a:pt x="9811" y="1"/>
                        </a:cubicBezTo>
                        <a:lnTo>
                          <a:pt x="9811" y="10212"/>
                        </a:lnTo>
                        <a:lnTo>
                          <a:pt x="7208" y="376"/>
                        </a:lnTo>
                        <a:cubicBezTo>
                          <a:pt x="5623" y="835"/>
                          <a:pt x="4127" y="1713"/>
                          <a:pt x="2882" y="3016"/>
                        </a:cubicBezTo>
                        <a:cubicBezTo>
                          <a:pt x="-961" y="7037"/>
                          <a:pt x="-961" y="13557"/>
                          <a:pt x="2882" y="17579"/>
                        </a:cubicBezTo>
                        <a:cubicBezTo>
                          <a:pt x="6724" y="21600"/>
                          <a:pt x="12954" y="21600"/>
                          <a:pt x="16796" y="17579"/>
                        </a:cubicBezTo>
                        <a:cubicBezTo>
                          <a:pt x="20639" y="13557"/>
                          <a:pt x="20639" y="7037"/>
                          <a:pt x="16796" y="3016"/>
                        </a:cubicBezTo>
                        <a:cubicBezTo>
                          <a:pt x="14875" y="1005"/>
                          <a:pt x="12358" y="0"/>
                          <a:pt x="9840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78" name="Group"/>
                <p:cNvGrpSpPr/>
                <p:nvPr/>
              </p:nvGrpSpPr>
              <p:grpSpPr>
                <a:xfrm>
                  <a:off x="1034670" y="0"/>
                  <a:ext cx="474452" cy="270242"/>
                  <a:chOff x="0" y="0"/>
                  <a:chExt cx="474451" cy="270241"/>
                </a:xfrm>
              </p:grpSpPr>
              <p:sp>
                <p:nvSpPr>
                  <p:cNvPr id="1076" name="Rounded Rectangle"/>
                  <p:cNvSpPr/>
                  <p:nvPr/>
                </p:nvSpPr>
                <p:spPr>
                  <a:xfrm>
                    <a:off x="0" y="0"/>
                    <a:ext cx="468200" cy="27024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2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1077" name="95%"/>
                  <p:cNvSpPr txBox="1"/>
                  <p:nvPr/>
                </p:nvSpPr>
                <p:spPr>
                  <a:xfrm>
                    <a:off x="9113" y="16035"/>
                    <a:ext cx="465339" cy="248736"/>
                  </a:xfrm>
                  <a:prstGeom prst="rect">
                    <a:avLst/>
                  </a:prstGeom>
                  <a:noFill/>
                  <a:ln w="3175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27093" tIns="27093" rIns="27093" bIns="27093" numCol="1" anchor="t">
                    <a:noAutofit/>
                  </a:bodyPr>
                  <a:lstStyle>
                    <a:lvl1pPr>
                      <a:defRPr sz="1100" b="0">
                        <a:solidFill>
                          <a:srgbClr val="FFFFFF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t>95%</a:t>
                    </a:r>
                  </a:p>
                </p:txBody>
              </p:sp>
            </p:grpSp>
          </p:grpSp>
          <p:grpSp>
            <p:nvGrpSpPr>
              <p:cNvPr id="1082" name="Group"/>
              <p:cNvGrpSpPr/>
              <p:nvPr/>
            </p:nvGrpSpPr>
            <p:grpSpPr>
              <a:xfrm>
                <a:off x="5680609" y="2666822"/>
                <a:ext cx="2230051" cy="1238547"/>
                <a:chOff x="0" y="0"/>
                <a:chExt cx="2230050" cy="1238546"/>
              </a:xfrm>
            </p:grpSpPr>
            <p:sp>
              <p:nvSpPr>
                <p:cNvPr id="1080" name="Placeholder text"/>
                <p:cNvSpPr txBox="1"/>
                <p:nvPr/>
              </p:nvSpPr>
              <p:spPr>
                <a:xfrm>
                  <a:off x="133767" y="0"/>
                  <a:ext cx="1962516" cy="378385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noAutofit/>
                </a:bodyPr>
                <a:lstStyle>
                  <a:lvl1pPr>
                    <a:defRPr sz="1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1081" name="Lorem Ipsum is simply standard dummy text"/>
                <p:cNvSpPr txBox="1"/>
                <p:nvPr/>
              </p:nvSpPr>
              <p:spPr>
                <a:xfrm>
                  <a:off x="0" y="355969"/>
                  <a:ext cx="2230051" cy="882578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no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standard dummy text</a:t>
                  </a:r>
                </a:p>
              </p:txBody>
            </p:sp>
          </p:grpSp>
          <p:sp>
            <p:nvSpPr>
              <p:cNvPr id="1083" name="Graphic 209"/>
              <p:cNvSpPr/>
              <p:nvPr/>
            </p:nvSpPr>
            <p:spPr>
              <a:xfrm>
                <a:off x="4048371" y="2177047"/>
                <a:ext cx="318902" cy="303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8" h="21493" extrusionOk="0">
                    <a:moveTo>
                      <a:pt x="21465" y="8141"/>
                    </a:moveTo>
                    <a:cubicBezTo>
                      <a:pt x="21391" y="7901"/>
                      <a:pt x="21200" y="7720"/>
                      <a:pt x="20964" y="7669"/>
                    </a:cubicBezTo>
                    <a:lnTo>
                      <a:pt x="14578" y="6269"/>
                    </a:lnTo>
                    <a:lnTo>
                      <a:pt x="11334" y="328"/>
                    </a:lnTo>
                    <a:cubicBezTo>
                      <a:pt x="11121" y="-9"/>
                      <a:pt x="10687" y="-102"/>
                      <a:pt x="10365" y="122"/>
                    </a:cubicBezTo>
                    <a:cubicBezTo>
                      <a:pt x="10287" y="176"/>
                      <a:pt x="10220" y="246"/>
                      <a:pt x="10168" y="328"/>
                    </a:cubicBezTo>
                    <a:lnTo>
                      <a:pt x="6919" y="6269"/>
                    </a:lnTo>
                    <a:lnTo>
                      <a:pt x="536" y="7669"/>
                    </a:lnTo>
                    <a:cubicBezTo>
                      <a:pt x="172" y="7748"/>
                      <a:pt x="-61" y="8121"/>
                      <a:pt x="14" y="8502"/>
                    </a:cubicBezTo>
                    <a:cubicBezTo>
                      <a:pt x="39" y="8624"/>
                      <a:pt x="93" y="8737"/>
                      <a:pt x="172" y="8829"/>
                    </a:cubicBezTo>
                    <a:lnTo>
                      <a:pt x="4556" y="13903"/>
                    </a:lnTo>
                    <a:lnTo>
                      <a:pt x="3851" y="20709"/>
                    </a:lnTo>
                    <a:cubicBezTo>
                      <a:pt x="3812" y="21096"/>
                      <a:pt x="4079" y="21443"/>
                      <a:pt x="4448" y="21485"/>
                    </a:cubicBezTo>
                    <a:cubicBezTo>
                      <a:pt x="4565" y="21498"/>
                      <a:pt x="4684" y="21478"/>
                      <a:pt x="4792" y="21428"/>
                    </a:cubicBezTo>
                    <a:lnTo>
                      <a:pt x="10748" y="18625"/>
                    </a:lnTo>
                    <a:lnTo>
                      <a:pt x="16702" y="21431"/>
                    </a:lnTo>
                    <a:cubicBezTo>
                      <a:pt x="16789" y="21472"/>
                      <a:pt x="16882" y="21493"/>
                      <a:pt x="16977" y="21493"/>
                    </a:cubicBezTo>
                    <a:cubicBezTo>
                      <a:pt x="17348" y="21493"/>
                      <a:pt x="17649" y="21177"/>
                      <a:pt x="17649" y="20788"/>
                    </a:cubicBezTo>
                    <a:cubicBezTo>
                      <a:pt x="17649" y="20763"/>
                      <a:pt x="17648" y="20737"/>
                      <a:pt x="17645" y="20711"/>
                    </a:cubicBezTo>
                    <a:lnTo>
                      <a:pt x="16940" y="13903"/>
                    </a:lnTo>
                    <a:lnTo>
                      <a:pt x="21324" y="8829"/>
                    </a:lnTo>
                    <a:cubicBezTo>
                      <a:pt x="21485" y="8643"/>
                      <a:pt x="21539" y="8380"/>
                      <a:pt x="21465" y="814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algn="l" defTabSz="650240">
                  <a:defRPr sz="12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grpSp>
            <p:nvGrpSpPr>
              <p:cNvPr id="1086" name="Group"/>
              <p:cNvGrpSpPr/>
              <p:nvPr/>
            </p:nvGrpSpPr>
            <p:grpSpPr>
              <a:xfrm>
                <a:off x="3092796" y="2666822"/>
                <a:ext cx="2230051" cy="1238547"/>
                <a:chOff x="0" y="0"/>
                <a:chExt cx="2230050" cy="1238546"/>
              </a:xfrm>
            </p:grpSpPr>
            <p:sp>
              <p:nvSpPr>
                <p:cNvPr id="1084" name="Placeholder text"/>
                <p:cNvSpPr txBox="1"/>
                <p:nvPr/>
              </p:nvSpPr>
              <p:spPr>
                <a:xfrm>
                  <a:off x="133767" y="0"/>
                  <a:ext cx="1962516" cy="378385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noAutofit/>
                </a:bodyPr>
                <a:lstStyle>
                  <a:lvl1pPr>
                    <a:defRPr sz="1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1085" name="Lorem Ipsum is simply standard dummy text"/>
                <p:cNvSpPr txBox="1"/>
                <p:nvPr/>
              </p:nvSpPr>
              <p:spPr>
                <a:xfrm>
                  <a:off x="0" y="355969"/>
                  <a:ext cx="2230051" cy="882578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no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standard dummy text</a:t>
                  </a:r>
                </a:p>
              </p:txBody>
            </p:sp>
          </p:grpSp>
          <p:grpSp>
            <p:nvGrpSpPr>
              <p:cNvPr id="1089" name="Group"/>
              <p:cNvGrpSpPr/>
              <p:nvPr/>
            </p:nvGrpSpPr>
            <p:grpSpPr>
              <a:xfrm>
                <a:off x="8268422" y="2666822"/>
                <a:ext cx="2230051" cy="1238547"/>
                <a:chOff x="0" y="0"/>
                <a:chExt cx="2230050" cy="1238546"/>
              </a:xfrm>
            </p:grpSpPr>
            <p:sp>
              <p:nvSpPr>
                <p:cNvPr id="1087" name="Placeholder text"/>
                <p:cNvSpPr txBox="1"/>
                <p:nvPr/>
              </p:nvSpPr>
              <p:spPr>
                <a:xfrm>
                  <a:off x="133767" y="0"/>
                  <a:ext cx="1962516" cy="378385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noAutofit/>
                </a:bodyPr>
                <a:lstStyle>
                  <a:lvl1pPr>
                    <a:defRPr sz="1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1088" name="Lorem Ipsum is simply standard dummy text"/>
                <p:cNvSpPr txBox="1"/>
                <p:nvPr/>
              </p:nvSpPr>
              <p:spPr>
                <a:xfrm>
                  <a:off x="0" y="355969"/>
                  <a:ext cx="2230051" cy="882578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no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standard dummy text</a:t>
                  </a:r>
                </a:p>
              </p:txBody>
            </p:sp>
          </p:grpSp>
          <p:grpSp>
            <p:nvGrpSpPr>
              <p:cNvPr id="1092" name="Group"/>
              <p:cNvGrpSpPr/>
              <p:nvPr/>
            </p:nvGrpSpPr>
            <p:grpSpPr>
              <a:xfrm>
                <a:off x="37914" y="3280029"/>
                <a:ext cx="2230051" cy="1238548"/>
                <a:chOff x="0" y="0"/>
                <a:chExt cx="2230050" cy="1238546"/>
              </a:xfrm>
            </p:grpSpPr>
            <p:sp>
              <p:nvSpPr>
                <p:cNvPr id="1090" name="Placeholder text"/>
                <p:cNvSpPr txBox="1"/>
                <p:nvPr/>
              </p:nvSpPr>
              <p:spPr>
                <a:xfrm>
                  <a:off x="133767" y="0"/>
                  <a:ext cx="1962516" cy="378385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noAutofit/>
                </a:bodyPr>
                <a:lstStyle>
                  <a:lvl1pPr>
                    <a:defRPr sz="1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1091" name="Lorem Ipsum is simply standard dummy text"/>
                <p:cNvSpPr txBox="1"/>
                <p:nvPr/>
              </p:nvSpPr>
              <p:spPr>
                <a:xfrm>
                  <a:off x="0" y="355969"/>
                  <a:ext cx="2230051" cy="882578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no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standard dummy text</a:t>
                  </a:r>
                </a:p>
              </p:txBody>
            </p:sp>
          </p:grpSp>
        </p:grpSp>
        <p:sp>
          <p:nvSpPr>
            <p:cNvPr id="1094" name="Harvey Ball Templates"/>
            <p:cNvSpPr txBox="1"/>
            <p:nvPr/>
          </p:nvSpPr>
          <p:spPr>
            <a:xfrm>
              <a:off x="3294825" y="2182785"/>
              <a:ext cx="6415150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grpSp>
          <p:nvGrpSpPr>
            <p:cNvPr id="1097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1095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096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56</Words>
  <Application>Microsoft Office PowerPoint</Application>
  <PresentationFormat>Произвольный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2020-10-06T10:07:59Z</dcterms:modified>
</cp:coreProperties>
</file>