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6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14" autoAdjust="0"/>
    <p:restoredTop sz="94660"/>
  </p:normalViewPr>
  <p:slideViewPr>
    <p:cSldViewPr snapToGrid="0" showGuides="1">
      <p:cViewPr varScale="1">
        <p:scale>
          <a:sx n="39" d="100"/>
          <a:sy n="39" d="100"/>
        </p:scale>
        <p:origin x="13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9532149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3514930" y="1024628"/>
            <a:ext cx="19705725" cy="9857601"/>
            <a:chOff x="3514930" y="1024628"/>
            <a:chExt cx="19705725" cy="9857601"/>
          </a:xfrm>
        </p:grpSpPr>
        <p:grpSp>
          <p:nvGrpSpPr>
            <p:cNvPr id="1063" name="Group"/>
            <p:cNvGrpSpPr/>
            <p:nvPr/>
          </p:nvGrpSpPr>
          <p:grpSpPr>
            <a:xfrm>
              <a:off x="19976585" y="1024628"/>
              <a:ext cx="3244070" cy="682285"/>
              <a:chOff x="0" y="0"/>
              <a:chExt cx="3244069" cy="682283"/>
            </a:xfrm>
          </p:grpSpPr>
          <p:sp>
            <p:nvSpPr>
              <p:cNvPr id="1061" name="Template by HiSlide.io"/>
              <p:cNvSpPr txBox="1"/>
              <p:nvPr/>
            </p:nvSpPr>
            <p:spPr>
              <a:xfrm>
                <a:off x="178883" y="0"/>
                <a:ext cx="3065187" cy="4572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23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t> </a:t>
                </a:r>
                <a:r>
                  <a:rPr>
                    <a:hlinkClick r:id="rId2"/>
                  </a:rPr>
                  <a:t>HiSlide.io</a:t>
                </a:r>
              </a:p>
            </p:txBody>
          </p:sp>
          <p:sp>
            <p:nvSpPr>
              <p:cNvPr id="1062" name="PowerPoint - Keynote - Google Slides"/>
              <p:cNvSpPr txBox="1"/>
              <p:nvPr/>
            </p:nvSpPr>
            <p:spPr>
              <a:xfrm>
                <a:off x="0" y="415583"/>
                <a:ext cx="3219755" cy="2667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11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t>PowerPoint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Keynote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Google Slides</a:t>
                </a:r>
              </a:p>
            </p:txBody>
          </p:sp>
        </p:grpSp>
        <p:sp>
          <p:nvSpPr>
            <p:cNvPr id="1064" name="Line"/>
            <p:cNvSpPr/>
            <p:nvPr/>
          </p:nvSpPr>
          <p:spPr>
            <a:xfrm>
              <a:off x="11639275" y="5885707"/>
              <a:ext cx="1817669" cy="1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custDash>
                <a:ds d="200000" sp="200000"/>
              </a:custDash>
              <a:miter lim="400000"/>
              <a:tailEnd type="triangle" w="med" len="med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065" name="Line"/>
            <p:cNvSpPr/>
            <p:nvPr/>
          </p:nvSpPr>
          <p:spPr>
            <a:xfrm>
              <a:off x="7323703" y="5885707"/>
              <a:ext cx="1817670" cy="1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custDash>
                <a:ds d="200000" sp="200000"/>
              </a:custDash>
              <a:miter lim="400000"/>
              <a:tailEnd type="triangle" w="med" len="med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066" name="Line"/>
            <p:cNvSpPr/>
            <p:nvPr/>
          </p:nvSpPr>
          <p:spPr>
            <a:xfrm>
              <a:off x="15904048" y="5885707"/>
              <a:ext cx="1817670" cy="1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custDash>
                <a:ds d="200000" sp="200000"/>
              </a:custDash>
              <a:miter lim="400000"/>
              <a:tailEnd type="triangle" w="med" len="med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067" name="Graphic 115"/>
            <p:cNvSpPr/>
            <p:nvPr/>
          </p:nvSpPr>
          <p:spPr>
            <a:xfrm>
              <a:off x="14566992" y="7619994"/>
              <a:ext cx="362457" cy="5272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9" h="21600" extrusionOk="0">
                  <a:moveTo>
                    <a:pt x="7855" y="21600"/>
                  </a:moveTo>
                  <a:cubicBezTo>
                    <a:pt x="7313" y="21600"/>
                    <a:pt x="6873" y="21298"/>
                    <a:pt x="6873" y="20925"/>
                  </a:cubicBezTo>
                  <a:cubicBezTo>
                    <a:pt x="6873" y="20877"/>
                    <a:pt x="6880" y="20830"/>
                    <a:pt x="6895" y="20783"/>
                  </a:cubicBezTo>
                  <a:lnTo>
                    <a:pt x="9586" y="12150"/>
                  </a:lnTo>
                  <a:lnTo>
                    <a:pt x="983" y="12150"/>
                  </a:lnTo>
                  <a:cubicBezTo>
                    <a:pt x="440" y="12150"/>
                    <a:pt x="0" y="11848"/>
                    <a:pt x="0" y="11475"/>
                  </a:cubicBezTo>
                  <a:cubicBezTo>
                    <a:pt x="0" y="11394"/>
                    <a:pt x="21" y="11314"/>
                    <a:pt x="63" y="11238"/>
                  </a:cubicBezTo>
                  <a:lnTo>
                    <a:pt x="5953" y="438"/>
                  </a:lnTo>
                  <a:cubicBezTo>
                    <a:pt x="6097" y="175"/>
                    <a:pt x="6464" y="0"/>
                    <a:pt x="6873" y="0"/>
                  </a:cubicBezTo>
                  <a:lnTo>
                    <a:pt x="17673" y="0"/>
                  </a:lnTo>
                  <a:cubicBezTo>
                    <a:pt x="18215" y="0"/>
                    <a:pt x="18655" y="303"/>
                    <a:pt x="18655" y="675"/>
                  </a:cubicBezTo>
                  <a:cubicBezTo>
                    <a:pt x="18655" y="772"/>
                    <a:pt x="18625" y="867"/>
                    <a:pt x="18567" y="955"/>
                  </a:cubicBezTo>
                  <a:lnTo>
                    <a:pt x="14289" y="7425"/>
                  </a:lnTo>
                  <a:lnTo>
                    <a:pt x="20619" y="7425"/>
                  </a:lnTo>
                  <a:cubicBezTo>
                    <a:pt x="21161" y="7425"/>
                    <a:pt x="21600" y="7728"/>
                    <a:pt x="21599" y="8101"/>
                  </a:cubicBezTo>
                  <a:cubicBezTo>
                    <a:pt x="21599" y="8236"/>
                    <a:pt x="21540" y="8369"/>
                    <a:pt x="21428" y="8481"/>
                  </a:cubicBezTo>
                  <a:lnTo>
                    <a:pt x="8665" y="21306"/>
                  </a:lnTo>
                  <a:cubicBezTo>
                    <a:pt x="8482" y="21490"/>
                    <a:pt x="8179" y="21600"/>
                    <a:pt x="7855" y="2160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068" name="Graphic 131"/>
            <p:cNvSpPr/>
            <p:nvPr/>
          </p:nvSpPr>
          <p:spPr>
            <a:xfrm>
              <a:off x="5240621" y="8608236"/>
              <a:ext cx="362474" cy="5272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5" h="21600" extrusionOk="0">
                  <a:moveTo>
                    <a:pt x="14717" y="6904"/>
                  </a:moveTo>
                  <a:lnTo>
                    <a:pt x="14717" y="2700"/>
                  </a:lnTo>
                  <a:lnTo>
                    <a:pt x="16679" y="2700"/>
                  </a:lnTo>
                  <a:cubicBezTo>
                    <a:pt x="17221" y="2700"/>
                    <a:pt x="17660" y="2398"/>
                    <a:pt x="17660" y="2025"/>
                  </a:cubicBezTo>
                  <a:lnTo>
                    <a:pt x="17660" y="675"/>
                  </a:lnTo>
                  <a:cubicBezTo>
                    <a:pt x="17660" y="302"/>
                    <a:pt x="17221" y="0"/>
                    <a:pt x="16679" y="0"/>
                  </a:cubicBezTo>
                  <a:lnTo>
                    <a:pt x="4906" y="0"/>
                  </a:lnTo>
                  <a:cubicBezTo>
                    <a:pt x="4364" y="0"/>
                    <a:pt x="3925" y="302"/>
                    <a:pt x="3925" y="675"/>
                  </a:cubicBezTo>
                  <a:lnTo>
                    <a:pt x="3925" y="2025"/>
                  </a:lnTo>
                  <a:cubicBezTo>
                    <a:pt x="3925" y="2398"/>
                    <a:pt x="4364" y="2700"/>
                    <a:pt x="4906" y="2700"/>
                  </a:cubicBezTo>
                  <a:lnTo>
                    <a:pt x="6868" y="2700"/>
                  </a:lnTo>
                  <a:lnTo>
                    <a:pt x="6868" y="6904"/>
                  </a:lnTo>
                  <a:cubicBezTo>
                    <a:pt x="3011" y="7691"/>
                    <a:pt x="272" y="10045"/>
                    <a:pt x="0" y="12806"/>
                  </a:cubicBezTo>
                  <a:cubicBezTo>
                    <a:pt x="-15" y="13179"/>
                    <a:pt x="412" y="13489"/>
                    <a:pt x="953" y="13500"/>
                  </a:cubicBezTo>
                  <a:cubicBezTo>
                    <a:pt x="963" y="13500"/>
                    <a:pt x="972" y="13500"/>
                    <a:pt x="981" y="13500"/>
                  </a:cubicBezTo>
                  <a:lnTo>
                    <a:pt x="8830" y="13500"/>
                  </a:lnTo>
                  <a:lnTo>
                    <a:pt x="8830" y="18900"/>
                  </a:lnTo>
                  <a:lnTo>
                    <a:pt x="10792" y="21600"/>
                  </a:lnTo>
                  <a:lnTo>
                    <a:pt x="12755" y="18900"/>
                  </a:lnTo>
                  <a:lnTo>
                    <a:pt x="12755" y="13500"/>
                  </a:lnTo>
                  <a:lnTo>
                    <a:pt x="20603" y="13500"/>
                  </a:lnTo>
                  <a:cubicBezTo>
                    <a:pt x="21145" y="13500"/>
                    <a:pt x="21585" y="13198"/>
                    <a:pt x="21585" y="12825"/>
                  </a:cubicBezTo>
                  <a:cubicBezTo>
                    <a:pt x="21585" y="12819"/>
                    <a:pt x="21585" y="12813"/>
                    <a:pt x="21585" y="12806"/>
                  </a:cubicBezTo>
                  <a:cubicBezTo>
                    <a:pt x="21312" y="10045"/>
                    <a:pt x="18574" y="7691"/>
                    <a:pt x="14717" y="6904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069" name="Graphic 237"/>
            <p:cNvSpPr/>
            <p:nvPr/>
          </p:nvSpPr>
          <p:spPr>
            <a:xfrm>
              <a:off x="18781095" y="7594347"/>
              <a:ext cx="526946" cy="5277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23" h="21356" extrusionOk="0">
                  <a:moveTo>
                    <a:pt x="15748" y="1025"/>
                  </a:moveTo>
                  <a:lnTo>
                    <a:pt x="12233" y="4592"/>
                  </a:lnTo>
                  <a:lnTo>
                    <a:pt x="13133" y="8001"/>
                  </a:lnTo>
                  <a:lnTo>
                    <a:pt x="16495" y="8915"/>
                  </a:lnTo>
                  <a:lnTo>
                    <a:pt x="19948" y="5410"/>
                  </a:lnTo>
                  <a:cubicBezTo>
                    <a:pt x="20146" y="5164"/>
                    <a:pt x="20502" y="5127"/>
                    <a:pt x="20744" y="5328"/>
                  </a:cubicBezTo>
                  <a:cubicBezTo>
                    <a:pt x="20872" y="5434"/>
                    <a:pt x="20949" y="5591"/>
                    <a:pt x="20952" y="5759"/>
                  </a:cubicBezTo>
                  <a:cubicBezTo>
                    <a:pt x="21257" y="7834"/>
                    <a:pt x="20564" y="9932"/>
                    <a:pt x="19088" y="11402"/>
                  </a:cubicBezTo>
                  <a:cubicBezTo>
                    <a:pt x="17801" y="12712"/>
                    <a:pt x="16033" y="13418"/>
                    <a:pt x="14211" y="13348"/>
                  </a:cubicBezTo>
                  <a:cubicBezTo>
                    <a:pt x="13191" y="13306"/>
                    <a:pt x="12198" y="13690"/>
                    <a:pt x="11465" y="14412"/>
                  </a:cubicBezTo>
                  <a:lnTo>
                    <a:pt x="5585" y="20379"/>
                  </a:lnTo>
                  <a:cubicBezTo>
                    <a:pt x="4967" y="21004"/>
                    <a:pt x="4130" y="21356"/>
                    <a:pt x="3257" y="21356"/>
                  </a:cubicBezTo>
                  <a:cubicBezTo>
                    <a:pt x="3206" y="21356"/>
                    <a:pt x="3154" y="21356"/>
                    <a:pt x="3102" y="21352"/>
                  </a:cubicBezTo>
                  <a:cubicBezTo>
                    <a:pt x="2174" y="21305"/>
                    <a:pt x="1309" y="20864"/>
                    <a:pt x="718" y="20137"/>
                  </a:cubicBezTo>
                  <a:cubicBezTo>
                    <a:pt x="-343" y="18762"/>
                    <a:pt x="-215" y="16798"/>
                    <a:pt x="1014" y="15577"/>
                  </a:cubicBezTo>
                  <a:lnTo>
                    <a:pt x="6814" y="9694"/>
                  </a:lnTo>
                  <a:cubicBezTo>
                    <a:pt x="7527" y="8951"/>
                    <a:pt x="7906" y="7943"/>
                    <a:pt x="7861" y="6907"/>
                  </a:cubicBezTo>
                  <a:cubicBezTo>
                    <a:pt x="7800" y="5061"/>
                    <a:pt x="8494" y="3270"/>
                    <a:pt x="9780" y="1961"/>
                  </a:cubicBezTo>
                  <a:cubicBezTo>
                    <a:pt x="11245" y="457"/>
                    <a:pt x="13332" y="-244"/>
                    <a:pt x="15393" y="76"/>
                  </a:cubicBezTo>
                  <a:cubicBezTo>
                    <a:pt x="15693" y="88"/>
                    <a:pt x="15927" y="345"/>
                    <a:pt x="15914" y="650"/>
                  </a:cubicBezTo>
                  <a:cubicBezTo>
                    <a:pt x="15909" y="792"/>
                    <a:pt x="15849" y="927"/>
                    <a:pt x="15748" y="1025"/>
                  </a:cubicBezTo>
                  <a:close/>
                  <a:moveTo>
                    <a:pt x="3947" y="17319"/>
                  </a:moveTo>
                  <a:cubicBezTo>
                    <a:pt x="3561" y="16929"/>
                    <a:pt x="2937" y="16929"/>
                    <a:pt x="2552" y="17320"/>
                  </a:cubicBezTo>
                  <a:cubicBezTo>
                    <a:pt x="2167" y="17711"/>
                    <a:pt x="2167" y="18344"/>
                    <a:pt x="2553" y="18734"/>
                  </a:cubicBezTo>
                  <a:cubicBezTo>
                    <a:pt x="2938" y="19125"/>
                    <a:pt x="3562" y="19125"/>
                    <a:pt x="3947" y="18734"/>
                  </a:cubicBezTo>
                  <a:cubicBezTo>
                    <a:pt x="4332" y="18344"/>
                    <a:pt x="4332" y="17711"/>
                    <a:pt x="3947" y="17320"/>
                  </a:cubicBezTo>
                  <a:cubicBezTo>
                    <a:pt x="3947" y="17320"/>
                    <a:pt x="3947" y="17320"/>
                    <a:pt x="3947" y="17319"/>
                  </a:cubicBezTo>
                  <a:close/>
                  <a:moveTo>
                    <a:pt x="6066" y="16113"/>
                  </a:moveTo>
                  <a:lnTo>
                    <a:pt x="10221" y="11897"/>
                  </a:lnTo>
                  <a:cubicBezTo>
                    <a:pt x="10482" y="11642"/>
                    <a:pt x="10490" y="11219"/>
                    <a:pt x="10237" y="10955"/>
                  </a:cubicBezTo>
                  <a:cubicBezTo>
                    <a:pt x="9985" y="10690"/>
                    <a:pt x="9569" y="10682"/>
                    <a:pt x="9308" y="10938"/>
                  </a:cubicBezTo>
                  <a:cubicBezTo>
                    <a:pt x="9302" y="10944"/>
                    <a:pt x="9297" y="10949"/>
                    <a:pt x="9292" y="10955"/>
                  </a:cubicBezTo>
                  <a:lnTo>
                    <a:pt x="5136" y="15170"/>
                  </a:lnTo>
                  <a:cubicBezTo>
                    <a:pt x="4875" y="15426"/>
                    <a:pt x="4868" y="15848"/>
                    <a:pt x="5120" y="16113"/>
                  </a:cubicBezTo>
                  <a:cubicBezTo>
                    <a:pt x="5372" y="16378"/>
                    <a:pt x="5788" y="16386"/>
                    <a:pt x="6049" y="16130"/>
                  </a:cubicBezTo>
                  <a:cubicBezTo>
                    <a:pt x="6055" y="16124"/>
                    <a:pt x="6060" y="16119"/>
                    <a:pt x="6066" y="16113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070" name="Circle"/>
            <p:cNvSpPr/>
            <p:nvPr/>
          </p:nvSpPr>
          <p:spPr>
            <a:xfrm>
              <a:off x="3514930" y="4008261"/>
              <a:ext cx="3809668" cy="3809669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071" name="Shape"/>
            <p:cNvSpPr/>
            <p:nvPr/>
          </p:nvSpPr>
          <p:spPr>
            <a:xfrm>
              <a:off x="5415068" y="4246549"/>
              <a:ext cx="1312352" cy="16581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" y="0"/>
                  </a:moveTo>
                  <a:cubicBezTo>
                    <a:pt x="52" y="0"/>
                    <a:pt x="26" y="2"/>
                    <a:pt x="0" y="2"/>
                  </a:cubicBezTo>
                  <a:lnTo>
                    <a:pt x="0" y="21600"/>
                  </a:lnTo>
                  <a:lnTo>
                    <a:pt x="21600" y="8254"/>
                  </a:lnTo>
                  <a:cubicBezTo>
                    <a:pt x="20944" y="7599"/>
                    <a:pt x="20238" y="6964"/>
                    <a:pt x="19473" y="6359"/>
                  </a:cubicBezTo>
                  <a:cubicBezTo>
                    <a:pt x="14117" y="2119"/>
                    <a:pt x="7098" y="0"/>
                    <a:pt x="78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073" name="Rounded Rectangle"/>
            <p:cNvSpPr/>
            <p:nvPr/>
          </p:nvSpPr>
          <p:spPr>
            <a:xfrm>
              <a:off x="6626672" y="4222372"/>
              <a:ext cx="1027689" cy="571565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074" name="15%"/>
            <p:cNvSpPr txBox="1"/>
            <p:nvPr/>
          </p:nvSpPr>
          <p:spPr>
            <a:xfrm>
              <a:off x="6794011" y="4279553"/>
              <a:ext cx="769211" cy="4064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0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15%</a:t>
              </a:r>
            </a:p>
          </p:txBody>
        </p:sp>
        <p:sp>
          <p:nvSpPr>
            <p:cNvPr id="1077" name="Circle"/>
            <p:cNvSpPr/>
            <p:nvPr/>
          </p:nvSpPr>
          <p:spPr>
            <a:xfrm>
              <a:off x="9361551" y="4790397"/>
              <a:ext cx="2245382" cy="2245397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078" name="Shape"/>
            <p:cNvSpPr/>
            <p:nvPr/>
          </p:nvSpPr>
          <p:spPr>
            <a:xfrm>
              <a:off x="10481407" y="4925617"/>
              <a:ext cx="990363" cy="17607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84" h="21600" extrusionOk="0">
                  <a:moveTo>
                    <a:pt x="56" y="0"/>
                  </a:moveTo>
                  <a:cubicBezTo>
                    <a:pt x="37" y="0"/>
                    <a:pt x="19" y="1"/>
                    <a:pt x="0" y="1"/>
                  </a:cubicBezTo>
                  <a:lnTo>
                    <a:pt x="0" y="12034"/>
                  </a:lnTo>
                  <a:lnTo>
                    <a:pt x="12259" y="21600"/>
                  </a:lnTo>
                  <a:cubicBezTo>
                    <a:pt x="12837" y="21316"/>
                    <a:pt x="13399" y="21011"/>
                    <a:pt x="13935" y="20681"/>
                  </a:cubicBezTo>
                  <a:cubicBezTo>
                    <a:pt x="21600" y="15950"/>
                    <a:pt x="21600" y="8279"/>
                    <a:pt x="13935" y="3548"/>
                  </a:cubicBezTo>
                  <a:cubicBezTo>
                    <a:pt x="10103" y="1183"/>
                    <a:pt x="5079" y="0"/>
                    <a:pt x="56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080" name="Rounded Rectangle"/>
            <p:cNvSpPr/>
            <p:nvPr/>
          </p:nvSpPr>
          <p:spPr>
            <a:xfrm>
              <a:off x="11074075" y="4735622"/>
              <a:ext cx="773942" cy="446715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081" name="40%"/>
            <p:cNvSpPr/>
            <p:nvPr/>
          </p:nvSpPr>
          <p:spPr>
            <a:xfrm>
              <a:off x="11089139" y="4786191"/>
              <a:ext cx="817249" cy="3488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16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40%</a:t>
              </a:r>
            </a:p>
          </p:txBody>
        </p:sp>
        <p:sp>
          <p:nvSpPr>
            <p:cNvPr id="1084" name="Circle"/>
            <p:cNvSpPr/>
            <p:nvPr/>
          </p:nvSpPr>
          <p:spPr>
            <a:xfrm>
              <a:off x="13630967" y="4786113"/>
              <a:ext cx="2253963" cy="225396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085" name="Shape"/>
            <p:cNvSpPr/>
            <p:nvPr/>
          </p:nvSpPr>
          <p:spPr>
            <a:xfrm>
              <a:off x="13930423" y="4925460"/>
              <a:ext cx="1815019" cy="19750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10" h="20595" extrusionOk="0">
                  <a:moveTo>
                    <a:pt x="9352" y="0"/>
                  </a:moveTo>
                  <a:cubicBezTo>
                    <a:pt x="9341" y="0"/>
                    <a:pt x="9331" y="1"/>
                    <a:pt x="9320" y="1"/>
                  </a:cubicBezTo>
                  <a:lnTo>
                    <a:pt x="9320" y="10212"/>
                  </a:lnTo>
                  <a:lnTo>
                    <a:pt x="0" y="15918"/>
                  </a:lnTo>
                  <a:cubicBezTo>
                    <a:pt x="416" y="16505"/>
                    <a:pt x="901" y="17063"/>
                    <a:pt x="1460" y="17579"/>
                  </a:cubicBezTo>
                  <a:cubicBezTo>
                    <a:pt x="5818" y="21600"/>
                    <a:pt x="12884" y="21600"/>
                    <a:pt x="17242" y="17579"/>
                  </a:cubicBezTo>
                  <a:cubicBezTo>
                    <a:pt x="21600" y="13557"/>
                    <a:pt x="21600" y="7037"/>
                    <a:pt x="17242" y="3016"/>
                  </a:cubicBezTo>
                  <a:cubicBezTo>
                    <a:pt x="15063" y="1005"/>
                    <a:pt x="12208" y="0"/>
                    <a:pt x="9352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087" name="Rounded Rectangle"/>
            <p:cNvSpPr/>
            <p:nvPr/>
          </p:nvSpPr>
          <p:spPr>
            <a:xfrm>
              <a:off x="15348563" y="4735622"/>
              <a:ext cx="773942" cy="446715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088" name="65%"/>
            <p:cNvSpPr/>
            <p:nvPr/>
          </p:nvSpPr>
          <p:spPr>
            <a:xfrm>
              <a:off x="15363628" y="4786191"/>
              <a:ext cx="758877" cy="3488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16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65%</a:t>
              </a:r>
            </a:p>
          </p:txBody>
        </p:sp>
        <p:sp>
          <p:nvSpPr>
            <p:cNvPr id="1091" name="Circle"/>
            <p:cNvSpPr/>
            <p:nvPr/>
          </p:nvSpPr>
          <p:spPr>
            <a:xfrm>
              <a:off x="17910191" y="4789428"/>
              <a:ext cx="2247311" cy="2247334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092" name="Shape"/>
            <p:cNvSpPr/>
            <p:nvPr/>
          </p:nvSpPr>
          <p:spPr>
            <a:xfrm>
              <a:off x="18046416" y="4925473"/>
              <a:ext cx="1975016" cy="19750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0595" extrusionOk="0">
                  <a:moveTo>
                    <a:pt x="9840" y="0"/>
                  </a:moveTo>
                  <a:cubicBezTo>
                    <a:pt x="9830" y="0"/>
                    <a:pt x="9820" y="1"/>
                    <a:pt x="9811" y="1"/>
                  </a:cubicBezTo>
                  <a:lnTo>
                    <a:pt x="9811" y="10212"/>
                  </a:lnTo>
                  <a:lnTo>
                    <a:pt x="7208" y="376"/>
                  </a:lnTo>
                  <a:cubicBezTo>
                    <a:pt x="5623" y="835"/>
                    <a:pt x="4127" y="1713"/>
                    <a:pt x="2882" y="3016"/>
                  </a:cubicBezTo>
                  <a:cubicBezTo>
                    <a:pt x="-961" y="7037"/>
                    <a:pt x="-961" y="13557"/>
                    <a:pt x="2882" y="17579"/>
                  </a:cubicBezTo>
                  <a:cubicBezTo>
                    <a:pt x="6724" y="21600"/>
                    <a:pt x="12954" y="21600"/>
                    <a:pt x="16796" y="17579"/>
                  </a:cubicBezTo>
                  <a:cubicBezTo>
                    <a:pt x="20639" y="13557"/>
                    <a:pt x="20639" y="7037"/>
                    <a:pt x="16796" y="3016"/>
                  </a:cubicBezTo>
                  <a:cubicBezTo>
                    <a:pt x="14875" y="1005"/>
                    <a:pt x="12358" y="0"/>
                    <a:pt x="9840" y="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094" name="Rounded Rectangle"/>
            <p:cNvSpPr/>
            <p:nvPr/>
          </p:nvSpPr>
          <p:spPr>
            <a:xfrm>
              <a:off x="19620517" y="4735622"/>
              <a:ext cx="773943" cy="446715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095" name="95%"/>
            <p:cNvSpPr/>
            <p:nvPr/>
          </p:nvSpPr>
          <p:spPr>
            <a:xfrm>
              <a:off x="19635583" y="4786191"/>
              <a:ext cx="758878" cy="3488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16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95%</a:t>
              </a:r>
            </a:p>
          </p:txBody>
        </p:sp>
        <p:sp>
          <p:nvSpPr>
            <p:cNvPr id="1098" name="Placeholder text"/>
            <p:cNvSpPr txBox="1"/>
            <p:nvPr/>
          </p:nvSpPr>
          <p:spPr>
            <a:xfrm>
              <a:off x="13126186" y="8416560"/>
              <a:ext cx="3244071" cy="533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/>
                <a:t>Placeholder text</a:t>
              </a:r>
            </a:p>
          </p:txBody>
        </p:sp>
        <p:sp>
          <p:nvSpPr>
            <p:cNvPr id="1099" name="Lorem Ipsum is simply standard dummy text"/>
            <p:cNvSpPr txBox="1"/>
            <p:nvPr/>
          </p:nvSpPr>
          <p:spPr>
            <a:xfrm>
              <a:off x="12905067" y="9004984"/>
              <a:ext cx="3686309" cy="863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Lorem Ipsum is simply standard dummy text</a:t>
              </a:r>
            </a:p>
          </p:txBody>
        </p:sp>
        <p:sp>
          <p:nvSpPr>
            <p:cNvPr id="1101" name="Graphic 209"/>
            <p:cNvSpPr/>
            <p:nvPr/>
          </p:nvSpPr>
          <p:spPr>
            <a:xfrm>
              <a:off x="10206950" y="7606955"/>
              <a:ext cx="527150" cy="5024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8" h="21493" extrusionOk="0">
                  <a:moveTo>
                    <a:pt x="21465" y="8141"/>
                  </a:moveTo>
                  <a:cubicBezTo>
                    <a:pt x="21391" y="7901"/>
                    <a:pt x="21200" y="7720"/>
                    <a:pt x="20964" y="7669"/>
                  </a:cubicBezTo>
                  <a:lnTo>
                    <a:pt x="14578" y="6269"/>
                  </a:lnTo>
                  <a:lnTo>
                    <a:pt x="11334" y="328"/>
                  </a:lnTo>
                  <a:cubicBezTo>
                    <a:pt x="11121" y="-9"/>
                    <a:pt x="10687" y="-102"/>
                    <a:pt x="10365" y="122"/>
                  </a:cubicBezTo>
                  <a:cubicBezTo>
                    <a:pt x="10287" y="176"/>
                    <a:pt x="10220" y="246"/>
                    <a:pt x="10168" y="328"/>
                  </a:cubicBezTo>
                  <a:lnTo>
                    <a:pt x="6919" y="6269"/>
                  </a:lnTo>
                  <a:lnTo>
                    <a:pt x="536" y="7669"/>
                  </a:lnTo>
                  <a:cubicBezTo>
                    <a:pt x="172" y="7748"/>
                    <a:pt x="-61" y="8121"/>
                    <a:pt x="14" y="8502"/>
                  </a:cubicBezTo>
                  <a:cubicBezTo>
                    <a:pt x="39" y="8624"/>
                    <a:pt x="93" y="8737"/>
                    <a:pt x="172" y="8829"/>
                  </a:cubicBezTo>
                  <a:lnTo>
                    <a:pt x="4556" y="13903"/>
                  </a:lnTo>
                  <a:lnTo>
                    <a:pt x="3851" y="20709"/>
                  </a:lnTo>
                  <a:cubicBezTo>
                    <a:pt x="3812" y="21096"/>
                    <a:pt x="4079" y="21443"/>
                    <a:pt x="4448" y="21485"/>
                  </a:cubicBezTo>
                  <a:cubicBezTo>
                    <a:pt x="4565" y="21498"/>
                    <a:pt x="4684" y="21478"/>
                    <a:pt x="4792" y="21428"/>
                  </a:cubicBezTo>
                  <a:lnTo>
                    <a:pt x="10748" y="18625"/>
                  </a:lnTo>
                  <a:lnTo>
                    <a:pt x="16702" y="21431"/>
                  </a:lnTo>
                  <a:cubicBezTo>
                    <a:pt x="16789" y="21472"/>
                    <a:pt x="16882" y="21493"/>
                    <a:pt x="16977" y="21493"/>
                  </a:cubicBezTo>
                  <a:cubicBezTo>
                    <a:pt x="17348" y="21493"/>
                    <a:pt x="17649" y="21177"/>
                    <a:pt x="17649" y="20788"/>
                  </a:cubicBezTo>
                  <a:cubicBezTo>
                    <a:pt x="17649" y="20763"/>
                    <a:pt x="17648" y="20737"/>
                    <a:pt x="17645" y="20711"/>
                  </a:cubicBezTo>
                  <a:lnTo>
                    <a:pt x="16940" y="13903"/>
                  </a:lnTo>
                  <a:lnTo>
                    <a:pt x="21324" y="8829"/>
                  </a:lnTo>
                  <a:cubicBezTo>
                    <a:pt x="21485" y="8643"/>
                    <a:pt x="21539" y="8380"/>
                    <a:pt x="21465" y="8141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02" name="Placeholder text"/>
            <p:cNvSpPr txBox="1"/>
            <p:nvPr/>
          </p:nvSpPr>
          <p:spPr>
            <a:xfrm>
              <a:off x="8848489" y="8416560"/>
              <a:ext cx="3244072" cy="533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/>
                <a:t>Placeholder text</a:t>
              </a:r>
            </a:p>
          </p:txBody>
        </p:sp>
        <p:sp>
          <p:nvSpPr>
            <p:cNvPr id="1103" name="Lorem Ipsum is simply standard dummy text"/>
            <p:cNvSpPr txBox="1"/>
            <p:nvPr/>
          </p:nvSpPr>
          <p:spPr>
            <a:xfrm>
              <a:off x="8627370" y="9004984"/>
              <a:ext cx="3686310" cy="863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Lorem Ipsum is simply standard dummy text</a:t>
              </a:r>
            </a:p>
          </p:txBody>
        </p:sp>
        <p:sp>
          <p:nvSpPr>
            <p:cNvPr id="1105" name="Placeholder text"/>
            <p:cNvSpPr txBox="1"/>
            <p:nvPr/>
          </p:nvSpPr>
          <p:spPr>
            <a:xfrm>
              <a:off x="17403880" y="8416560"/>
              <a:ext cx="3244072" cy="533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/>
                <a:t>Placeholder text</a:t>
              </a:r>
            </a:p>
          </p:txBody>
        </p:sp>
        <p:sp>
          <p:nvSpPr>
            <p:cNvPr id="1106" name="Lorem Ipsum is simply standard dummy text"/>
            <p:cNvSpPr txBox="1"/>
            <p:nvPr/>
          </p:nvSpPr>
          <p:spPr>
            <a:xfrm>
              <a:off x="17182761" y="9004984"/>
              <a:ext cx="3686310" cy="863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Lorem Ipsum is simply standard dummy text</a:t>
              </a:r>
            </a:p>
          </p:txBody>
        </p:sp>
        <p:sp>
          <p:nvSpPr>
            <p:cNvPr id="1108" name="Placeholder text"/>
            <p:cNvSpPr txBox="1"/>
            <p:nvPr/>
          </p:nvSpPr>
          <p:spPr>
            <a:xfrm>
              <a:off x="3798722" y="9430203"/>
              <a:ext cx="3244072" cy="533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/>
                <a:t>Placeholder text</a:t>
              </a:r>
            </a:p>
          </p:txBody>
        </p:sp>
        <p:sp>
          <p:nvSpPr>
            <p:cNvPr id="1109" name="Lorem Ipsum is simply standard dummy text"/>
            <p:cNvSpPr txBox="1"/>
            <p:nvPr/>
          </p:nvSpPr>
          <p:spPr>
            <a:xfrm>
              <a:off x="3577603" y="10018627"/>
              <a:ext cx="3686310" cy="863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Lorem Ipsum is simply standard dummy text</a:t>
              </a:r>
            </a:p>
          </p:txBody>
        </p:sp>
        <p:sp>
          <p:nvSpPr>
            <p:cNvPr id="1112" name="Harvey Ball Templates"/>
            <p:cNvSpPr txBox="1"/>
            <p:nvPr/>
          </p:nvSpPr>
          <p:spPr>
            <a:xfrm>
              <a:off x="8915955" y="2132178"/>
              <a:ext cx="6552089" cy="8001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46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 dirty="0"/>
                <a:t>Harvey Ball Templates</a:t>
              </a:r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</TotalTime>
  <Words>56</Words>
  <Application>Microsoft Office PowerPoint</Application>
  <PresentationFormat>Произвольный</PresentationFormat>
  <Paragraphs>15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9" baseType="lpstr">
      <vt:lpstr>Barlow Bold</vt:lpstr>
      <vt:lpstr>Barlow Medium</vt:lpstr>
      <vt:lpstr>Barlow SemiBold</vt:lpstr>
      <vt:lpstr>Calibri</vt:lpstr>
      <vt:lpstr>Helvetica Neue</vt:lpstr>
      <vt:lpstr>Helvetica Neue Light</vt:lpstr>
      <vt:lpstr>Helvetica Neue Medium</vt:lpstr>
      <vt:lpstr>White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Мэри</dc:creator>
  <cp:lastModifiedBy>Мэри</cp:lastModifiedBy>
  <cp:revision>18</cp:revision>
  <dcterms:modified xsi:type="dcterms:W3CDTF">2020-10-05T19:37:24Z</dcterms:modified>
</cp:coreProperties>
</file>