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"/>
  </p:notesMasterIdLst>
  <p:sldIdLst>
    <p:sldId id="278" r:id="rId2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228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457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685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9144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11430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1371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1600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1828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lumOff val="-13575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114395"/>
              <a:lumOff val="-24975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362282"/>
              <a:satOff val="31803"/>
              <a:lumOff val="-18242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929292"/>
              </a:solidFill>
              <a:prstDash val="solid"/>
              <a:miter lim="400000"/>
            </a:ln>
          </a:left>
          <a:right>
            <a:ln w="12700" cap="flat">
              <a:solidFill>
                <a:srgbClr val="929292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929292"/>
              </a:solidFill>
              <a:prstDash val="solid"/>
              <a:miter lim="400000"/>
            </a:ln>
          </a:insideH>
          <a:insideV>
            <a:ln w="127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rgbClr val="EDEADD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9BA00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ADBDA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146070"/>
              <a:satOff val="-10048"/>
              <a:lumOff val="-30626"/>
            </a:schemeClr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B5B5C1"/>
          </a:solidFill>
        </a:fill>
      </a:tcStyle>
    </a:wholeTbl>
    <a:band2H>
      <a:tcTxStyle/>
      <a:tcStyle>
        <a:tcBdr/>
        <a:fill>
          <a:solidFill>
            <a:srgbClr val="9A9AA5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514" autoAdjust="0"/>
    <p:restoredTop sz="94660"/>
  </p:normalViewPr>
  <p:slideViewPr>
    <p:cSldViewPr snapToGrid="0" showGuides="1">
      <p:cViewPr varScale="1">
        <p:scale>
          <a:sx n="39" d="100"/>
          <a:sy n="39" d="100"/>
        </p:scale>
        <p:origin x="138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hape 26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7" name="Shape 27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4195321490"/>
      </p:ext>
    </p:extLst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Заголовок и под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Text"/>
          <p:cNvSpPr txBox="1">
            <a:spLocks noGrp="1"/>
          </p:cNvSpPr>
          <p:nvPr>
            <p:ph type="title"/>
          </p:nvPr>
        </p:nvSpPr>
        <p:spPr>
          <a:xfrm>
            <a:off x="1778000" y="2298700"/>
            <a:ext cx="20828000" cy="4648200"/>
          </a:xfrm>
          <a:prstGeom prst="rect">
            <a:avLst/>
          </a:prstGeom>
        </p:spPr>
        <p:txBody>
          <a:bodyPr anchor="b"/>
          <a:lstStyle/>
          <a:p>
            <a:r>
              <a:t>Title Text</a:t>
            </a:r>
          </a:p>
        </p:txBody>
      </p:sp>
      <p:sp>
        <p:nvSpPr>
          <p:cNvPr id="12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778000" y="7073900"/>
            <a:ext cx="20828000" cy="15875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5400"/>
            </a:lvl1pPr>
            <a:lvl2pPr marL="0" indent="0" algn="ctr">
              <a:spcBef>
                <a:spcPts val="0"/>
              </a:spcBef>
              <a:buSzTx/>
              <a:buNone/>
              <a:defRPr sz="5400"/>
            </a:lvl2pPr>
            <a:lvl3pPr marL="0" indent="0" algn="ctr">
              <a:spcBef>
                <a:spcPts val="0"/>
              </a:spcBef>
              <a:buSzTx/>
              <a:buNone/>
              <a:defRPr sz="5400"/>
            </a:lvl3pPr>
            <a:lvl4pPr marL="0" indent="0" algn="ctr">
              <a:spcBef>
                <a:spcPts val="0"/>
              </a:spcBef>
              <a:buSzTx/>
              <a:buNone/>
              <a:defRPr sz="5400"/>
            </a:lvl4pPr>
            <a:lvl5pPr marL="0" indent="0" algn="ctr">
              <a:spcBef>
                <a:spcPts val="0"/>
              </a:spcBef>
              <a:buSzTx/>
              <a:buNone/>
              <a:defRPr sz="54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Пусто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689100" y="355600"/>
            <a:ext cx="21005800" cy="2286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1689100" y="3149600"/>
            <a:ext cx="21005800" cy="92964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1959031" y="13081000"/>
            <a:ext cx="453238" cy="461059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24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ransition spd="med"/>
  <p:txStyles>
    <p:title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1pPr>
      <a:lvl2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2pPr>
      <a:lvl3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3pPr>
      <a:lvl4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4pPr>
      <a:lvl5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5pPr>
      <a:lvl6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6pPr>
      <a:lvl7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7pPr>
      <a:lvl8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8pPr>
      <a:lvl9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9pPr>
    </p:titleStyle>
    <p:bodyStyle>
      <a:lvl1pPr marL="63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1270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190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2540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317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3810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444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5080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571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9pPr>
    </p:bodyStyle>
    <p:otherStyle>
      <a:lvl1pPr marL="0" marR="0" indent="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2286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4572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6858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9144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11430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13716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16002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18288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://HiSlide.io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/>
          <p:cNvGrpSpPr/>
          <p:nvPr/>
        </p:nvGrpSpPr>
        <p:grpSpPr>
          <a:xfrm>
            <a:off x="2902817" y="1024628"/>
            <a:ext cx="20317838" cy="9467865"/>
            <a:chOff x="2902817" y="1024628"/>
            <a:chExt cx="20317838" cy="9467865"/>
          </a:xfrm>
        </p:grpSpPr>
        <p:grpSp>
          <p:nvGrpSpPr>
            <p:cNvPr id="1158" name="Group"/>
            <p:cNvGrpSpPr/>
            <p:nvPr/>
          </p:nvGrpSpPr>
          <p:grpSpPr>
            <a:xfrm>
              <a:off x="19976585" y="1024628"/>
              <a:ext cx="3244070" cy="682285"/>
              <a:chOff x="0" y="0"/>
              <a:chExt cx="3244069" cy="682283"/>
            </a:xfrm>
          </p:grpSpPr>
          <p:sp>
            <p:nvSpPr>
              <p:cNvPr id="1156" name="Template by HiSlide.io"/>
              <p:cNvSpPr txBox="1"/>
              <p:nvPr/>
            </p:nvSpPr>
            <p:spPr>
              <a:xfrm>
                <a:off x="178883" y="0"/>
                <a:ext cx="3065187" cy="457200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50800" tIns="50800" rIns="50800" bIns="50800" numCol="1" anchor="t">
                <a:spAutoFit/>
              </a:bodyPr>
              <a:lstStyle/>
              <a:p>
                <a:pPr algn="r">
                  <a:defRPr sz="2300" b="0">
                    <a:solidFill>
                      <a:srgbClr val="4B97ED"/>
                    </a:solidFill>
                    <a:latin typeface="Barlow Bold"/>
                    <a:ea typeface="Barlow Bold"/>
                    <a:cs typeface="Barlow Bold"/>
                    <a:sym typeface="Barlow Bold"/>
                  </a:defRPr>
                </a:pPr>
                <a:r>
                  <a:rPr dirty="0">
                    <a:solidFill>
                      <a:schemeClr val="accent3"/>
                    </a:solidFill>
                    <a:latin typeface="Barlow Medium"/>
                    <a:ea typeface="Barlow Medium"/>
                    <a:cs typeface="Barlow Medium"/>
                    <a:sym typeface="Barlow Medium"/>
                  </a:rPr>
                  <a:t>Template by</a:t>
                </a:r>
                <a:r>
                  <a:rPr dirty="0">
                    <a:solidFill>
                      <a:schemeClr val="accent3"/>
                    </a:solidFill>
                  </a:rPr>
                  <a:t> </a:t>
                </a:r>
                <a:r>
                  <a:rPr dirty="0">
                    <a:solidFill>
                      <a:schemeClr val="accent3"/>
                    </a:solidFill>
                    <a:hlinkClick r:id="rId2"/>
                  </a:rPr>
                  <a:t>HiSlide.io</a:t>
                </a:r>
              </a:p>
            </p:txBody>
          </p:sp>
          <p:sp>
            <p:nvSpPr>
              <p:cNvPr id="1157" name="PowerPoint - Keynote - Google Slides"/>
              <p:cNvSpPr txBox="1"/>
              <p:nvPr/>
            </p:nvSpPr>
            <p:spPr>
              <a:xfrm>
                <a:off x="0" y="415583"/>
                <a:ext cx="3219755" cy="26670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50800" tIns="50800" rIns="50800" bIns="50800" numCol="1" anchor="t">
                <a:spAutoFit/>
              </a:bodyPr>
              <a:lstStyle/>
              <a:p>
                <a:pPr algn="r">
                  <a:defRPr sz="1100" b="0" cap="all">
                    <a:solidFill>
                      <a:srgbClr val="8C8F9A"/>
                    </a:solidFill>
                    <a:latin typeface="Barlow Medium"/>
                    <a:ea typeface="Barlow Medium"/>
                    <a:cs typeface="Barlow Medium"/>
                    <a:sym typeface="Barlow Medium"/>
                  </a:defRPr>
                </a:pPr>
                <a:r>
                  <a:t>PowerPoint </a:t>
                </a:r>
                <a:r>
                  <a:rPr>
                    <a:solidFill>
                      <a:srgbClr val="ADB2C0"/>
                    </a:solidFill>
                  </a:rPr>
                  <a:t>- </a:t>
                </a:r>
                <a:r>
                  <a:t>Keynote </a:t>
                </a:r>
                <a:r>
                  <a:rPr>
                    <a:solidFill>
                      <a:srgbClr val="ADB2C0"/>
                    </a:solidFill>
                  </a:rPr>
                  <a:t>- </a:t>
                </a:r>
                <a:r>
                  <a:t>Google Slides</a:t>
                </a:r>
              </a:p>
            </p:txBody>
          </p:sp>
        </p:grpSp>
        <p:sp>
          <p:nvSpPr>
            <p:cNvPr id="1159" name="Lorem Ipsum is simply dummy text of the printing and typesetting industry. Lorem Ipsum has been the industry's standard dummy text ever since the 1500s, when an unknown printer took a galley of type and scrambled it to make a type specimen book. It has s"/>
            <p:cNvSpPr txBox="1"/>
            <p:nvPr/>
          </p:nvSpPr>
          <p:spPr>
            <a:xfrm>
              <a:off x="2902817" y="4421742"/>
              <a:ext cx="8687667" cy="3149601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50800" tIns="50800" rIns="50800" bIns="50800">
              <a:spAutoFit/>
            </a:bodyPr>
            <a:lstStyle>
              <a:lvl1pPr algn="l">
                <a:defRPr sz="2500" b="0">
                  <a:solidFill>
                    <a:srgbClr val="8C8F98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lvl1pPr>
            </a:lstStyle>
            <a:p>
              <a:r>
                <a:rPr dirty="0"/>
                <a:t>Lorem Ipsum is simply dummy text of the printing and typesetting industry. Lorem Ipsum has been the industry's standard dummy text ever since the 1500s, when an unknown printer took a galley of type and scrambled it to make a type specimen book. It has survived not only five centuries, but also the leap into electronic typesetting, remaining essentially unchanged. It was </a:t>
              </a:r>
              <a:r>
                <a:rPr dirty="0" err="1"/>
                <a:t>popularised</a:t>
              </a:r>
              <a:r>
                <a:rPr dirty="0"/>
                <a:t> in the 1960s with the release of </a:t>
              </a:r>
              <a:r>
                <a:rPr dirty="0" err="1"/>
                <a:t>Letraset</a:t>
              </a:r>
              <a:r>
                <a:rPr dirty="0"/>
                <a:t> sheets containing Lorem Ipsum passages, and more</a:t>
              </a:r>
            </a:p>
          </p:txBody>
        </p:sp>
        <p:sp>
          <p:nvSpPr>
            <p:cNvPr id="1160" name="Harvey Ball Templates"/>
            <p:cNvSpPr txBox="1"/>
            <p:nvPr/>
          </p:nvSpPr>
          <p:spPr>
            <a:xfrm>
              <a:off x="8915955" y="2746092"/>
              <a:ext cx="6552089" cy="800101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50800" tIns="50800" rIns="50800" bIns="50800">
              <a:spAutoFit/>
            </a:bodyPr>
            <a:lstStyle>
              <a:lvl1pPr>
                <a:defRPr sz="4600" b="0">
                  <a:solidFill>
                    <a:srgbClr val="2D3640"/>
                  </a:solidFill>
                  <a:latin typeface="Barlow Bold"/>
                  <a:ea typeface="Barlow Bold"/>
                  <a:cs typeface="Barlow Bold"/>
                  <a:sym typeface="Barlow Bold"/>
                </a:defRPr>
              </a:lvl1pPr>
            </a:lstStyle>
            <a:p>
              <a:r>
                <a:rPr dirty="0"/>
                <a:t>Harvey Ball Templates</a:t>
              </a:r>
            </a:p>
          </p:txBody>
        </p:sp>
        <p:sp>
          <p:nvSpPr>
            <p:cNvPr id="1161" name="Lorem Ipsum is simply dummy text of the printing and typesetting industry. Lorem Ipsum has been the industry's standard dummy text ever since the 1500s, when an unknown printer took a galley of type and scrambled it to make a type specimen book. It has s"/>
            <p:cNvSpPr txBox="1"/>
            <p:nvPr/>
          </p:nvSpPr>
          <p:spPr>
            <a:xfrm>
              <a:off x="12793515" y="4421742"/>
              <a:ext cx="8687668" cy="3149601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50800" tIns="50800" rIns="50800" bIns="50800">
              <a:spAutoFit/>
            </a:bodyPr>
            <a:lstStyle>
              <a:lvl1pPr algn="l">
                <a:defRPr sz="2500" b="0">
                  <a:solidFill>
                    <a:srgbClr val="8C8F98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lvl1pPr>
            </a:lstStyle>
            <a:p>
              <a:r>
                <a:rPr dirty="0"/>
                <a:t>Lorem Ipsum is simply dummy text of the printing and typesetting industry. Lorem Ipsum has been the industry's standard dummy text ever since the 1500s, when an unknown printer took a galley of type and scrambled it to make a type specimen book. It has survived not only five centuries, but also the leap into electronic typesetting, remaining essentially unchanged. It was </a:t>
              </a:r>
              <a:r>
                <a:rPr dirty="0" err="1"/>
                <a:t>popularised</a:t>
              </a:r>
              <a:r>
                <a:rPr dirty="0"/>
                <a:t> in the 1960s with the release of </a:t>
              </a:r>
              <a:r>
                <a:rPr dirty="0" err="1"/>
                <a:t>Letraset</a:t>
              </a:r>
              <a:r>
                <a:rPr dirty="0"/>
                <a:t> sheets containing Lorem Ipsum passages, and more</a:t>
              </a:r>
            </a:p>
          </p:txBody>
        </p:sp>
        <p:grpSp>
          <p:nvGrpSpPr>
            <p:cNvPr id="1168" name="Group"/>
            <p:cNvGrpSpPr/>
            <p:nvPr/>
          </p:nvGrpSpPr>
          <p:grpSpPr>
            <a:xfrm>
              <a:off x="4117879" y="9040972"/>
              <a:ext cx="2686752" cy="1451520"/>
              <a:chOff x="0" y="0"/>
              <a:chExt cx="2686751" cy="1451518"/>
            </a:xfrm>
          </p:grpSpPr>
          <p:grpSp>
            <p:nvGrpSpPr>
              <p:cNvPr id="1164" name="Group"/>
              <p:cNvGrpSpPr/>
              <p:nvPr/>
            </p:nvGrpSpPr>
            <p:grpSpPr>
              <a:xfrm>
                <a:off x="0" y="0"/>
                <a:ext cx="1451520" cy="1451519"/>
                <a:chOff x="0" y="0"/>
                <a:chExt cx="1451519" cy="1451518"/>
              </a:xfrm>
            </p:grpSpPr>
            <p:sp>
              <p:nvSpPr>
                <p:cNvPr id="1162" name="Circle"/>
                <p:cNvSpPr/>
                <p:nvPr/>
              </p:nvSpPr>
              <p:spPr>
                <a:xfrm>
                  <a:off x="0" y="0"/>
                  <a:ext cx="1451520" cy="1451519"/>
                </a:xfrm>
                <a:prstGeom prst="ellipse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ctr">
                  <a:noAutofit/>
                </a:bodyPr>
                <a:lstStyle/>
                <a:p>
                  <a:pPr>
                    <a:defRPr sz="3200" b="0">
                      <a:solidFill>
                        <a:srgbClr val="FFFFFF"/>
                      </a:solidFill>
                      <a:latin typeface="+mn-lt"/>
                      <a:ea typeface="+mn-ea"/>
                      <a:cs typeface="+mn-cs"/>
                      <a:sym typeface="Helvetica Neue Medium"/>
                    </a:defRPr>
                  </a:pPr>
                  <a:endParaRPr>
                    <a:solidFill>
                      <a:schemeClr val="accent1">
                        <a:lumMod val="40000"/>
                        <a:lumOff val="60000"/>
                      </a:schemeClr>
                    </a:solidFill>
                  </a:endParaRPr>
                </a:p>
              </p:txBody>
            </p:sp>
            <p:sp>
              <p:nvSpPr>
                <p:cNvPr id="1163" name="Shape"/>
                <p:cNvSpPr/>
                <p:nvPr/>
              </p:nvSpPr>
              <p:spPr>
                <a:xfrm>
                  <a:off x="723961" y="91131"/>
                  <a:ext cx="176447" cy="631420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20" y="0"/>
                      </a:moveTo>
                      <a:cubicBezTo>
                        <a:pt x="147" y="0"/>
                        <a:pt x="73" y="2"/>
                        <a:pt x="0" y="2"/>
                      </a:cubicBezTo>
                      <a:lnTo>
                        <a:pt x="0" y="21600"/>
                      </a:lnTo>
                      <a:lnTo>
                        <a:pt x="21600" y="839"/>
                      </a:lnTo>
                      <a:cubicBezTo>
                        <a:pt x="14621" y="283"/>
                        <a:pt x="7423" y="0"/>
                        <a:pt x="220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ctr">
                  <a:noAutofit/>
                </a:bodyPr>
                <a:lstStyle/>
                <a:p>
                  <a:pPr>
                    <a:defRPr sz="3200" b="0">
                      <a:solidFill>
                        <a:srgbClr val="FFFFFF"/>
                      </a:solidFill>
                      <a:latin typeface="+mn-lt"/>
                      <a:ea typeface="+mn-ea"/>
                      <a:cs typeface="+mn-cs"/>
                      <a:sym typeface="Helvetica Neue Medium"/>
                    </a:defRPr>
                  </a:pPr>
                  <a:endParaRPr>
                    <a:solidFill>
                      <a:schemeClr val="accent1"/>
                    </a:solidFill>
                  </a:endParaRPr>
                </a:p>
              </p:txBody>
            </p:sp>
          </p:grpSp>
          <p:grpSp>
            <p:nvGrpSpPr>
              <p:cNvPr id="1167" name="Group"/>
              <p:cNvGrpSpPr/>
              <p:nvPr/>
            </p:nvGrpSpPr>
            <p:grpSpPr>
              <a:xfrm>
                <a:off x="1646363" y="272946"/>
                <a:ext cx="1040389" cy="905627"/>
                <a:chOff x="-12700" y="0"/>
                <a:chExt cx="1040387" cy="905625"/>
              </a:xfrm>
            </p:grpSpPr>
            <p:sp>
              <p:nvSpPr>
                <p:cNvPr id="1165" name="15.5M"/>
                <p:cNvSpPr txBox="1"/>
                <p:nvPr/>
              </p:nvSpPr>
              <p:spPr>
                <a:xfrm>
                  <a:off x="-12700" y="0"/>
                  <a:ext cx="1027688" cy="558800"/>
                </a:xfrm>
                <a:prstGeom prst="rect">
                  <a:avLst/>
                </a:prstGeom>
                <a:noFill/>
                <a:ln w="12700" cap="flat">
                  <a:noFill/>
                  <a:miter lim="400000"/>
                </a:ln>
                <a:effectLst/>
                <a:extLst>
                  <a:ext uri="{C572A759-6A51-4108-AA02-DFA0A04FC94B}">
  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  </a:ext>
                </a:extLst>
              </p:spPr>
              <p:txBody>
                <a:bodyPr wrap="square" lIns="50800" tIns="50800" rIns="50800" bIns="50800" numCol="1" anchor="t">
                  <a:spAutoFit/>
                </a:bodyPr>
                <a:lstStyle>
                  <a:lvl1pPr algn="l">
                    <a:defRPr b="0">
                      <a:solidFill>
                        <a:srgbClr val="F7D05F"/>
                      </a:solidFill>
                      <a:latin typeface="Barlow Medium"/>
                      <a:ea typeface="Barlow Medium"/>
                      <a:cs typeface="Barlow Medium"/>
                      <a:sym typeface="Barlow Medium"/>
                    </a:defRPr>
                  </a:lvl1pPr>
                </a:lstStyle>
                <a:p>
                  <a:r>
                    <a:rPr dirty="0">
                      <a:solidFill>
                        <a:schemeClr val="accent1"/>
                      </a:solidFill>
                    </a:rPr>
                    <a:t>15.5M</a:t>
                  </a:r>
                </a:p>
              </p:txBody>
            </p:sp>
            <p:sp>
              <p:nvSpPr>
                <p:cNvPr id="1166" name="100M"/>
                <p:cNvSpPr txBox="1"/>
                <p:nvPr/>
              </p:nvSpPr>
              <p:spPr>
                <a:xfrm>
                  <a:off x="0" y="499225"/>
                  <a:ext cx="1027688" cy="406401"/>
                </a:xfrm>
                <a:prstGeom prst="rect">
                  <a:avLst/>
                </a:prstGeom>
                <a:noFill/>
                <a:ln w="12700" cap="flat">
                  <a:noFill/>
                  <a:miter lim="400000"/>
                </a:ln>
                <a:effectLst/>
                <a:extLst>
                  <a:ext uri="{C572A759-6A51-4108-AA02-DFA0A04FC94B}">
  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  </a:ext>
                </a:extLst>
              </p:spPr>
              <p:txBody>
                <a:bodyPr wrap="square" lIns="50800" tIns="50800" rIns="50800" bIns="50800" numCol="1" anchor="t">
                  <a:spAutoFit/>
                </a:bodyPr>
                <a:lstStyle>
                  <a:lvl1pPr algn="l">
                    <a:defRPr sz="2000" b="0">
                      <a:solidFill>
                        <a:srgbClr val="8C8F98"/>
                      </a:solidFill>
                      <a:latin typeface="Barlow Medium"/>
                      <a:ea typeface="Barlow Medium"/>
                      <a:cs typeface="Barlow Medium"/>
                      <a:sym typeface="Barlow Medium"/>
                    </a:defRPr>
                  </a:lvl1pPr>
                </a:lstStyle>
                <a:p>
                  <a:r>
                    <a:rPr dirty="0"/>
                    <a:t>100M</a:t>
                  </a:r>
                </a:p>
              </p:txBody>
            </p:sp>
          </p:grpSp>
        </p:grpSp>
        <p:grpSp>
          <p:nvGrpSpPr>
            <p:cNvPr id="1175" name="Group"/>
            <p:cNvGrpSpPr/>
            <p:nvPr/>
          </p:nvGrpSpPr>
          <p:grpSpPr>
            <a:xfrm>
              <a:off x="8563563" y="9040972"/>
              <a:ext cx="2647818" cy="1451521"/>
              <a:chOff x="0" y="0"/>
              <a:chExt cx="2647816" cy="1451520"/>
            </a:xfrm>
          </p:grpSpPr>
          <p:grpSp>
            <p:nvGrpSpPr>
              <p:cNvPr id="1171" name="Group"/>
              <p:cNvGrpSpPr/>
              <p:nvPr/>
            </p:nvGrpSpPr>
            <p:grpSpPr>
              <a:xfrm>
                <a:off x="0" y="0"/>
                <a:ext cx="1451520" cy="1451520"/>
                <a:chOff x="0" y="0"/>
                <a:chExt cx="1451519" cy="1451519"/>
              </a:xfrm>
            </p:grpSpPr>
            <p:sp>
              <p:nvSpPr>
                <p:cNvPr id="1169" name="Circle"/>
                <p:cNvSpPr/>
                <p:nvPr/>
              </p:nvSpPr>
              <p:spPr>
                <a:xfrm>
                  <a:off x="0" y="0"/>
                  <a:ext cx="1451520" cy="1451520"/>
                </a:xfrm>
                <a:prstGeom prst="ellipse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ctr">
                  <a:noAutofit/>
                </a:bodyPr>
                <a:lstStyle/>
                <a:p>
                  <a:pPr>
                    <a:defRPr sz="3200" b="0">
                      <a:solidFill>
                        <a:srgbClr val="FFFFFF"/>
                      </a:solidFill>
                      <a:latin typeface="+mn-lt"/>
                      <a:ea typeface="+mn-ea"/>
                      <a:cs typeface="+mn-cs"/>
                      <a:sym typeface="Helvetica Neue Medium"/>
                    </a:defRPr>
                  </a:pPr>
                  <a:endParaRPr>
                    <a:solidFill>
                      <a:schemeClr val="accent2">
                        <a:lumMod val="40000"/>
                        <a:lumOff val="60000"/>
                      </a:schemeClr>
                    </a:solidFill>
                  </a:endParaRPr>
                </a:p>
              </p:txBody>
            </p:sp>
            <p:sp>
              <p:nvSpPr>
                <p:cNvPr id="1170" name="Shape"/>
                <p:cNvSpPr/>
                <p:nvPr/>
              </p:nvSpPr>
              <p:spPr>
                <a:xfrm>
                  <a:off x="723955" y="90725"/>
                  <a:ext cx="636792" cy="985777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791" h="21600" extrusionOk="0">
                      <a:moveTo>
                        <a:pt x="56" y="0"/>
                      </a:moveTo>
                      <a:cubicBezTo>
                        <a:pt x="37" y="0"/>
                        <a:pt x="19" y="1"/>
                        <a:pt x="0" y="1"/>
                      </a:cubicBezTo>
                      <a:lnTo>
                        <a:pt x="0" y="13828"/>
                      </a:lnTo>
                      <a:lnTo>
                        <a:pt x="16510" y="21600"/>
                      </a:lnTo>
                      <a:cubicBezTo>
                        <a:pt x="21600" y="16196"/>
                        <a:pt x="20769" y="8839"/>
                        <a:pt x="14012" y="4075"/>
                      </a:cubicBezTo>
                      <a:cubicBezTo>
                        <a:pt x="10158" y="1358"/>
                        <a:pt x="5107" y="0"/>
                        <a:pt x="56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ctr">
                  <a:noAutofit/>
                </a:bodyPr>
                <a:lstStyle/>
                <a:p>
                  <a:pPr>
                    <a:defRPr sz="3200" b="0">
                      <a:solidFill>
                        <a:srgbClr val="FFFFFF"/>
                      </a:solidFill>
                      <a:latin typeface="+mn-lt"/>
                      <a:ea typeface="+mn-ea"/>
                      <a:cs typeface="+mn-cs"/>
                      <a:sym typeface="Helvetica Neue Medium"/>
                    </a:defRPr>
                  </a:pPr>
                  <a:endParaRPr>
                    <a:solidFill>
                      <a:schemeClr val="accent2"/>
                    </a:solidFill>
                  </a:endParaRPr>
                </a:p>
              </p:txBody>
            </p:sp>
          </p:grpSp>
          <p:grpSp>
            <p:nvGrpSpPr>
              <p:cNvPr id="1174" name="Group"/>
              <p:cNvGrpSpPr/>
              <p:nvPr/>
            </p:nvGrpSpPr>
            <p:grpSpPr>
              <a:xfrm>
                <a:off x="1607427" y="272946"/>
                <a:ext cx="1040389" cy="905629"/>
                <a:chOff x="1" y="0"/>
                <a:chExt cx="1040388" cy="905626"/>
              </a:xfrm>
            </p:grpSpPr>
            <p:sp>
              <p:nvSpPr>
                <p:cNvPr id="1172" name="28.1M"/>
                <p:cNvSpPr/>
                <p:nvPr/>
              </p:nvSpPr>
              <p:spPr>
                <a:xfrm>
                  <a:off x="1" y="0"/>
                  <a:ext cx="1040388" cy="558800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extrusionOk="0">
                      <a:moveTo>
                        <a:pt x="0" y="0"/>
                      </a:moveTo>
                      <a:lnTo>
                        <a:pt x="21600" y="0"/>
                      </a:lnTo>
                      <a:lnTo>
                        <a:pt x="2160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12700" cap="flat">
                  <a:noFill/>
                  <a:miter lim="400000"/>
                </a:ln>
                <a:effectLst/>
                <a:extLst>
                  <a:ext uri="{C572A759-6A51-4108-AA02-DFA0A04FC94B}">
  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  </a:ext>
                </a:extLst>
              </p:spPr>
              <p:txBody>
                <a:bodyPr wrap="square" lIns="50800" tIns="50800" rIns="50800" bIns="50800" numCol="1" anchor="t">
                  <a:spAutoFit/>
                </a:bodyPr>
                <a:lstStyle>
                  <a:lvl1pPr algn="l">
                    <a:defRPr b="0">
                      <a:solidFill>
                        <a:srgbClr val="EB7D77"/>
                      </a:solidFill>
                      <a:latin typeface="Barlow Medium"/>
                      <a:ea typeface="Barlow Medium"/>
                      <a:cs typeface="Barlow Medium"/>
                      <a:sym typeface="Barlow Medium"/>
                    </a:defRPr>
                  </a:lvl1pPr>
                </a:lstStyle>
                <a:p>
                  <a:r>
                    <a:rPr dirty="0">
                      <a:solidFill>
                        <a:schemeClr val="accent2"/>
                      </a:solidFill>
                    </a:rPr>
                    <a:t>28.1M</a:t>
                  </a:r>
                </a:p>
              </p:txBody>
            </p:sp>
            <p:sp>
              <p:nvSpPr>
                <p:cNvPr id="1173" name="100M"/>
                <p:cNvSpPr/>
                <p:nvPr/>
              </p:nvSpPr>
              <p:spPr>
                <a:xfrm>
                  <a:off x="12700" y="499225"/>
                  <a:ext cx="837608" cy="40640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extrusionOk="0">
                      <a:moveTo>
                        <a:pt x="0" y="0"/>
                      </a:moveTo>
                      <a:lnTo>
                        <a:pt x="21600" y="0"/>
                      </a:lnTo>
                      <a:lnTo>
                        <a:pt x="2160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12700" cap="flat">
                  <a:noFill/>
                  <a:miter lim="400000"/>
                </a:ln>
                <a:effectLst/>
                <a:extLst>
                  <a:ext uri="{C572A759-6A51-4108-AA02-DFA0A04FC94B}">
  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  </a:ext>
                </a:extLst>
              </p:spPr>
              <p:txBody>
                <a:bodyPr wrap="square" lIns="50800" tIns="50800" rIns="50800" bIns="50800" numCol="1" anchor="t">
                  <a:spAutoFit/>
                </a:bodyPr>
                <a:lstStyle>
                  <a:lvl1pPr algn="l">
                    <a:defRPr sz="2000" b="0">
                      <a:solidFill>
                        <a:srgbClr val="8C8F98"/>
                      </a:solidFill>
                      <a:latin typeface="Barlow Medium"/>
                      <a:ea typeface="Barlow Medium"/>
                      <a:cs typeface="Barlow Medium"/>
                      <a:sym typeface="Barlow Medium"/>
                    </a:defRPr>
                  </a:lvl1pPr>
                </a:lstStyle>
                <a:p>
                  <a:r>
                    <a:rPr dirty="0"/>
                    <a:t>100M</a:t>
                  </a:r>
                </a:p>
              </p:txBody>
            </p:sp>
          </p:grpSp>
        </p:grpSp>
        <p:grpSp>
          <p:nvGrpSpPr>
            <p:cNvPr id="1182" name="Group"/>
            <p:cNvGrpSpPr/>
            <p:nvPr/>
          </p:nvGrpSpPr>
          <p:grpSpPr>
            <a:xfrm>
              <a:off x="13009788" y="9040972"/>
              <a:ext cx="2871896" cy="1449354"/>
              <a:chOff x="0" y="0"/>
              <a:chExt cx="2871894" cy="1449353"/>
            </a:xfrm>
          </p:grpSpPr>
          <p:grpSp>
            <p:nvGrpSpPr>
              <p:cNvPr id="1178" name="Group"/>
              <p:cNvGrpSpPr/>
              <p:nvPr/>
            </p:nvGrpSpPr>
            <p:grpSpPr>
              <a:xfrm>
                <a:off x="0" y="0"/>
                <a:ext cx="1449353" cy="1449353"/>
                <a:chOff x="0" y="0"/>
                <a:chExt cx="1449352" cy="1449352"/>
              </a:xfrm>
            </p:grpSpPr>
            <p:sp>
              <p:nvSpPr>
                <p:cNvPr id="1176" name="Circle"/>
                <p:cNvSpPr/>
                <p:nvPr/>
              </p:nvSpPr>
              <p:spPr>
                <a:xfrm>
                  <a:off x="0" y="0"/>
                  <a:ext cx="1449353" cy="1449353"/>
                </a:xfrm>
                <a:prstGeom prst="ellipse">
                  <a:avLst/>
                </a:prstGeom>
                <a:solidFill>
                  <a:schemeClr val="accent3">
                    <a:lumMod val="40000"/>
                    <a:lumOff val="60000"/>
                  </a:schemeClr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ctr">
                  <a:noAutofit/>
                </a:bodyPr>
                <a:lstStyle/>
                <a:p>
                  <a:pPr>
                    <a:defRPr sz="3200" b="0">
                      <a:solidFill>
                        <a:srgbClr val="FFFFFF"/>
                      </a:solidFill>
                      <a:latin typeface="+mn-lt"/>
                      <a:ea typeface="+mn-ea"/>
                      <a:cs typeface="+mn-cs"/>
                      <a:sym typeface="Helvetica Neue Medium"/>
                    </a:defRPr>
                  </a:pPr>
                  <a:endParaRPr>
                    <a:solidFill>
                      <a:schemeClr val="accent3">
                        <a:lumMod val="40000"/>
                        <a:lumOff val="60000"/>
                      </a:schemeClr>
                    </a:solidFill>
                  </a:endParaRPr>
                </a:p>
              </p:txBody>
            </p:sp>
            <p:sp>
              <p:nvSpPr>
                <p:cNvPr id="1177" name="Shape"/>
                <p:cNvSpPr/>
                <p:nvPr/>
              </p:nvSpPr>
              <p:spPr>
                <a:xfrm>
                  <a:off x="192558" y="89603"/>
                  <a:ext cx="1167100" cy="1269983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0510" h="20595" extrusionOk="0">
                      <a:moveTo>
                        <a:pt x="9352" y="0"/>
                      </a:moveTo>
                      <a:cubicBezTo>
                        <a:pt x="9341" y="0"/>
                        <a:pt x="9331" y="1"/>
                        <a:pt x="9320" y="1"/>
                      </a:cubicBezTo>
                      <a:lnTo>
                        <a:pt x="9320" y="10212"/>
                      </a:lnTo>
                      <a:lnTo>
                        <a:pt x="0" y="15918"/>
                      </a:lnTo>
                      <a:cubicBezTo>
                        <a:pt x="416" y="16505"/>
                        <a:pt x="901" y="17063"/>
                        <a:pt x="1460" y="17579"/>
                      </a:cubicBezTo>
                      <a:cubicBezTo>
                        <a:pt x="5818" y="21600"/>
                        <a:pt x="12884" y="21600"/>
                        <a:pt x="17242" y="17579"/>
                      </a:cubicBezTo>
                      <a:cubicBezTo>
                        <a:pt x="21600" y="13557"/>
                        <a:pt x="21600" y="7037"/>
                        <a:pt x="17242" y="3016"/>
                      </a:cubicBezTo>
                      <a:cubicBezTo>
                        <a:pt x="15063" y="1005"/>
                        <a:pt x="12208" y="0"/>
                        <a:pt x="9352" y="0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ctr">
                  <a:noAutofit/>
                </a:bodyPr>
                <a:lstStyle/>
                <a:p>
                  <a:pPr>
                    <a:defRPr sz="3200" b="0">
                      <a:solidFill>
                        <a:srgbClr val="FFFFFF"/>
                      </a:solidFill>
                      <a:latin typeface="+mn-lt"/>
                      <a:ea typeface="+mn-ea"/>
                      <a:cs typeface="+mn-cs"/>
                      <a:sym typeface="Helvetica Neue Medium"/>
                    </a:defRPr>
                  </a:pPr>
                  <a:endParaRPr>
                    <a:solidFill>
                      <a:schemeClr val="accent3"/>
                    </a:solidFill>
                  </a:endParaRPr>
                </a:p>
              </p:txBody>
            </p:sp>
          </p:grpSp>
          <p:grpSp>
            <p:nvGrpSpPr>
              <p:cNvPr id="1181" name="Group"/>
              <p:cNvGrpSpPr/>
              <p:nvPr/>
            </p:nvGrpSpPr>
            <p:grpSpPr>
              <a:xfrm>
                <a:off x="1631447" y="272945"/>
                <a:ext cx="1240447" cy="905630"/>
                <a:chOff x="0" y="-1"/>
                <a:chExt cx="1240446" cy="905627"/>
              </a:xfrm>
            </p:grpSpPr>
            <p:sp>
              <p:nvSpPr>
                <p:cNvPr id="1179" name="87.5M"/>
                <p:cNvSpPr/>
                <p:nvPr/>
              </p:nvSpPr>
              <p:spPr>
                <a:xfrm>
                  <a:off x="0" y="-1"/>
                  <a:ext cx="1240446" cy="56425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extrusionOk="0">
                      <a:moveTo>
                        <a:pt x="0" y="0"/>
                      </a:moveTo>
                      <a:lnTo>
                        <a:pt x="21600" y="0"/>
                      </a:lnTo>
                      <a:lnTo>
                        <a:pt x="2160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12700" cap="flat">
                  <a:noFill/>
                  <a:miter lim="400000"/>
                </a:ln>
                <a:effectLst/>
                <a:extLst>
                  <a:ext uri="{C572A759-6A51-4108-AA02-DFA0A04FC94B}">
  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  </a:ext>
                </a:extLst>
              </p:spPr>
              <p:txBody>
                <a:bodyPr wrap="square" lIns="50800" tIns="50800" rIns="50800" bIns="50800" numCol="1" anchor="t">
                  <a:spAutoFit/>
                </a:bodyPr>
                <a:lstStyle>
                  <a:lvl1pPr algn="l">
                    <a:defRPr b="0">
                      <a:solidFill>
                        <a:srgbClr val="4D97ED"/>
                      </a:solidFill>
                      <a:latin typeface="Barlow Medium"/>
                      <a:ea typeface="Barlow Medium"/>
                      <a:cs typeface="Barlow Medium"/>
                      <a:sym typeface="Barlow Medium"/>
                    </a:defRPr>
                  </a:lvl1pPr>
                </a:lstStyle>
                <a:p>
                  <a:r>
                    <a:rPr dirty="0">
                      <a:solidFill>
                        <a:schemeClr val="accent3"/>
                      </a:solidFill>
                    </a:rPr>
                    <a:t>87.5M</a:t>
                  </a:r>
                </a:p>
              </p:txBody>
            </p:sp>
            <p:sp>
              <p:nvSpPr>
                <p:cNvPr id="1180" name="100M"/>
                <p:cNvSpPr/>
                <p:nvPr/>
              </p:nvSpPr>
              <p:spPr>
                <a:xfrm>
                  <a:off x="12700" y="499225"/>
                  <a:ext cx="814107" cy="40640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extrusionOk="0">
                      <a:moveTo>
                        <a:pt x="0" y="0"/>
                      </a:moveTo>
                      <a:lnTo>
                        <a:pt x="21600" y="0"/>
                      </a:lnTo>
                      <a:lnTo>
                        <a:pt x="2160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12700" cap="flat">
                  <a:noFill/>
                  <a:miter lim="400000"/>
                </a:ln>
                <a:effectLst/>
                <a:extLst>
                  <a:ext uri="{C572A759-6A51-4108-AA02-DFA0A04FC94B}">
  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  </a:ext>
                </a:extLst>
              </p:spPr>
              <p:txBody>
                <a:bodyPr wrap="square" lIns="50800" tIns="50800" rIns="50800" bIns="50800" numCol="1" anchor="t">
                  <a:spAutoFit/>
                </a:bodyPr>
                <a:lstStyle>
                  <a:lvl1pPr algn="l">
                    <a:defRPr sz="2000" b="0">
                      <a:solidFill>
                        <a:srgbClr val="8C8F98"/>
                      </a:solidFill>
                      <a:latin typeface="Barlow Medium"/>
                      <a:ea typeface="Barlow Medium"/>
                      <a:cs typeface="Barlow Medium"/>
                      <a:sym typeface="Barlow Medium"/>
                    </a:defRPr>
                  </a:lvl1pPr>
                </a:lstStyle>
                <a:p>
                  <a:r>
                    <a:rPr dirty="0"/>
                    <a:t>100M</a:t>
                  </a:r>
                </a:p>
              </p:txBody>
            </p:sp>
          </p:grpSp>
        </p:grpSp>
        <p:grpSp>
          <p:nvGrpSpPr>
            <p:cNvPr id="1189" name="Group"/>
            <p:cNvGrpSpPr/>
            <p:nvPr/>
          </p:nvGrpSpPr>
          <p:grpSpPr>
            <a:xfrm>
              <a:off x="17456532" y="9040972"/>
              <a:ext cx="2967652" cy="1445090"/>
              <a:chOff x="0" y="0"/>
              <a:chExt cx="2967650" cy="1445089"/>
            </a:xfrm>
          </p:grpSpPr>
          <p:grpSp>
            <p:nvGrpSpPr>
              <p:cNvPr id="1185" name="Group"/>
              <p:cNvGrpSpPr/>
              <p:nvPr/>
            </p:nvGrpSpPr>
            <p:grpSpPr>
              <a:xfrm>
                <a:off x="0" y="0"/>
                <a:ext cx="1445074" cy="1445089"/>
                <a:chOff x="0" y="0"/>
                <a:chExt cx="1445073" cy="1445088"/>
              </a:xfrm>
            </p:grpSpPr>
            <p:sp>
              <p:nvSpPr>
                <p:cNvPr id="1183" name="Circle"/>
                <p:cNvSpPr/>
                <p:nvPr/>
              </p:nvSpPr>
              <p:spPr>
                <a:xfrm>
                  <a:off x="0" y="0"/>
                  <a:ext cx="1445074" cy="1445089"/>
                </a:xfrm>
                <a:prstGeom prst="ellipse">
                  <a:avLst/>
                </a:prstGeom>
                <a:solidFill>
                  <a:schemeClr val="accent4">
                    <a:lumMod val="40000"/>
                    <a:lumOff val="60000"/>
                  </a:schemeClr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ctr">
                  <a:noAutofit/>
                </a:bodyPr>
                <a:lstStyle/>
                <a:p>
                  <a:pPr>
                    <a:defRPr sz="3200" b="0">
                      <a:solidFill>
                        <a:srgbClr val="FFFFFF"/>
                      </a:solidFill>
                      <a:latin typeface="+mn-lt"/>
                      <a:ea typeface="+mn-ea"/>
                      <a:cs typeface="+mn-cs"/>
                      <a:sym typeface="Helvetica Neue Medium"/>
                    </a:defRPr>
                  </a:pPr>
                  <a:endParaRPr>
                    <a:solidFill>
                      <a:schemeClr val="accent4">
                        <a:lumMod val="40000"/>
                        <a:lumOff val="60000"/>
                      </a:schemeClr>
                    </a:solidFill>
                  </a:endParaRPr>
                </a:p>
              </p:txBody>
            </p:sp>
            <p:sp>
              <p:nvSpPr>
                <p:cNvPr id="1184" name="Shape"/>
                <p:cNvSpPr/>
                <p:nvPr/>
              </p:nvSpPr>
              <p:spPr>
                <a:xfrm>
                  <a:off x="87596" y="87480"/>
                  <a:ext cx="1269982" cy="1269983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679" h="20595" extrusionOk="0">
                      <a:moveTo>
                        <a:pt x="9840" y="0"/>
                      </a:moveTo>
                      <a:cubicBezTo>
                        <a:pt x="9830" y="0"/>
                        <a:pt x="9820" y="1"/>
                        <a:pt x="9811" y="1"/>
                      </a:cubicBezTo>
                      <a:lnTo>
                        <a:pt x="9811" y="10212"/>
                      </a:lnTo>
                      <a:lnTo>
                        <a:pt x="7208" y="376"/>
                      </a:lnTo>
                      <a:cubicBezTo>
                        <a:pt x="5623" y="835"/>
                        <a:pt x="4127" y="1713"/>
                        <a:pt x="2882" y="3016"/>
                      </a:cubicBezTo>
                      <a:cubicBezTo>
                        <a:pt x="-961" y="7037"/>
                        <a:pt x="-961" y="13557"/>
                        <a:pt x="2882" y="17579"/>
                      </a:cubicBezTo>
                      <a:cubicBezTo>
                        <a:pt x="6724" y="21600"/>
                        <a:pt x="12954" y="21600"/>
                        <a:pt x="16796" y="17579"/>
                      </a:cubicBezTo>
                      <a:cubicBezTo>
                        <a:pt x="20639" y="13557"/>
                        <a:pt x="20639" y="7037"/>
                        <a:pt x="16796" y="3016"/>
                      </a:cubicBezTo>
                      <a:cubicBezTo>
                        <a:pt x="14875" y="1005"/>
                        <a:pt x="12358" y="0"/>
                        <a:pt x="9840" y="0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ctr">
                  <a:noAutofit/>
                </a:bodyPr>
                <a:lstStyle/>
                <a:p>
                  <a:pPr>
                    <a:defRPr sz="3200" b="0">
                      <a:solidFill>
                        <a:srgbClr val="FFFFFF"/>
                      </a:solidFill>
                      <a:latin typeface="+mn-lt"/>
                      <a:ea typeface="+mn-ea"/>
                      <a:cs typeface="+mn-cs"/>
                      <a:sym typeface="Helvetica Neue Medium"/>
                    </a:defRPr>
                  </a:pPr>
                  <a:endParaRPr>
                    <a:solidFill>
                      <a:schemeClr val="accent4"/>
                    </a:solidFill>
                  </a:endParaRPr>
                </a:p>
              </p:txBody>
            </p:sp>
          </p:grpSp>
          <p:grpSp>
            <p:nvGrpSpPr>
              <p:cNvPr id="1188" name="Group"/>
              <p:cNvGrpSpPr/>
              <p:nvPr/>
            </p:nvGrpSpPr>
            <p:grpSpPr>
              <a:xfrm>
                <a:off x="1654951" y="272945"/>
                <a:ext cx="1312699" cy="909596"/>
                <a:chOff x="0" y="-1"/>
                <a:chExt cx="1312697" cy="909593"/>
              </a:xfrm>
            </p:grpSpPr>
            <p:sp>
              <p:nvSpPr>
                <p:cNvPr id="1186" name="260.1M"/>
                <p:cNvSpPr/>
                <p:nvPr/>
              </p:nvSpPr>
              <p:spPr>
                <a:xfrm>
                  <a:off x="0" y="-1"/>
                  <a:ext cx="1312697" cy="56425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extrusionOk="0">
                      <a:moveTo>
                        <a:pt x="0" y="0"/>
                      </a:moveTo>
                      <a:lnTo>
                        <a:pt x="21600" y="0"/>
                      </a:lnTo>
                      <a:lnTo>
                        <a:pt x="2160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12700" cap="flat">
                  <a:noFill/>
                  <a:miter lim="400000"/>
                </a:ln>
                <a:effectLst/>
                <a:extLst>
                  <a:ext uri="{C572A759-6A51-4108-AA02-DFA0A04FC94B}">
  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  </a:ext>
                </a:extLst>
              </p:spPr>
              <p:txBody>
                <a:bodyPr wrap="square" lIns="50800" tIns="50800" rIns="50800" bIns="50800" numCol="1" anchor="t">
                  <a:spAutoFit/>
                </a:bodyPr>
                <a:lstStyle>
                  <a:lvl1pPr algn="l">
                    <a:defRPr b="0">
                      <a:solidFill>
                        <a:srgbClr val="894D83"/>
                      </a:solidFill>
                      <a:latin typeface="Barlow Medium"/>
                      <a:ea typeface="Barlow Medium"/>
                      <a:cs typeface="Barlow Medium"/>
                      <a:sym typeface="Barlow Medium"/>
                    </a:defRPr>
                  </a:lvl1pPr>
                </a:lstStyle>
                <a:p>
                  <a:r>
                    <a:rPr dirty="0">
                      <a:solidFill>
                        <a:schemeClr val="accent4"/>
                      </a:solidFill>
                    </a:rPr>
                    <a:t>260.1M</a:t>
                  </a:r>
                </a:p>
              </p:txBody>
            </p:sp>
            <p:sp>
              <p:nvSpPr>
                <p:cNvPr id="1187" name="100M"/>
                <p:cNvSpPr/>
                <p:nvPr/>
              </p:nvSpPr>
              <p:spPr>
                <a:xfrm>
                  <a:off x="12700" y="499225"/>
                  <a:ext cx="852399" cy="410367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extrusionOk="0">
                      <a:moveTo>
                        <a:pt x="0" y="0"/>
                      </a:moveTo>
                      <a:lnTo>
                        <a:pt x="21600" y="0"/>
                      </a:lnTo>
                      <a:lnTo>
                        <a:pt x="2160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12700" cap="flat">
                  <a:noFill/>
                  <a:miter lim="400000"/>
                </a:ln>
                <a:effectLst/>
                <a:extLst>
                  <a:ext uri="{C572A759-6A51-4108-AA02-DFA0A04FC94B}">
  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  </a:ext>
                </a:extLst>
              </p:spPr>
              <p:txBody>
                <a:bodyPr wrap="square" lIns="50800" tIns="50800" rIns="50800" bIns="50800" numCol="1" anchor="t">
                  <a:spAutoFit/>
                </a:bodyPr>
                <a:lstStyle>
                  <a:lvl1pPr algn="l">
                    <a:defRPr sz="2000" b="0">
                      <a:solidFill>
                        <a:srgbClr val="8C8F98"/>
                      </a:solidFill>
                      <a:latin typeface="Barlow Medium"/>
                      <a:ea typeface="Barlow Medium"/>
                      <a:cs typeface="Barlow Medium"/>
                      <a:sym typeface="Barlow Medium"/>
                    </a:defRPr>
                  </a:lvl1pPr>
                </a:lstStyle>
                <a:p>
                  <a:r>
                    <a:rPr dirty="0"/>
                    <a:t>100M</a:t>
                  </a:r>
                </a:p>
              </p:txBody>
            </p:sp>
          </p:grpSp>
        </p:grpSp>
      </p:grp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White">
  <a:themeElements>
    <a:clrScheme name="HiSlide Base Colour Theme">
      <a:dk1>
        <a:srgbClr val="2A363E"/>
      </a:dk1>
      <a:lt1>
        <a:srgbClr val="FEFFFE"/>
      </a:lt1>
      <a:dk2>
        <a:srgbClr val="8B909B"/>
      </a:dk2>
      <a:lt2>
        <a:srgbClr val="F3F4F5"/>
      </a:lt2>
      <a:accent1>
        <a:srgbClr val="FECC42"/>
      </a:accent1>
      <a:accent2>
        <a:srgbClr val="FA7571"/>
      </a:accent2>
      <a:accent3>
        <a:srgbClr val="2598F5"/>
      </a:accent3>
      <a:accent4>
        <a:srgbClr val="924883"/>
      </a:accent4>
      <a:accent5>
        <a:srgbClr val="9BCAFA"/>
      </a:accent5>
      <a:accent6>
        <a:srgbClr val="D5D8DA"/>
      </a:accent6>
      <a:hlink>
        <a:srgbClr val="2598F3"/>
      </a:hlink>
      <a:folHlink>
        <a:srgbClr val="2598F3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6CF5F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6CF5F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390</TotalTime>
  <Words>190</Words>
  <Application>Microsoft Office PowerPoint</Application>
  <PresentationFormat>Произвольный</PresentationFormat>
  <Paragraphs>13</Paragraphs>
  <Slides>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7" baseType="lpstr">
      <vt:lpstr>Barlow Bold</vt:lpstr>
      <vt:lpstr>Barlow Medium</vt:lpstr>
      <vt:lpstr>Helvetica Neue</vt:lpstr>
      <vt:lpstr>Helvetica Neue Light</vt:lpstr>
      <vt:lpstr>Helvetica Neue Medium</vt:lpstr>
      <vt:lpstr>White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Мэри</dc:creator>
  <cp:lastModifiedBy>Мэри</cp:lastModifiedBy>
  <cp:revision>18</cp:revision>
  <dcterms:modified xsi:type="dcterms:W3CDTF">2020-10-05T19:38:10Z</dcterms:modified>
</cp:coreProperties>
</file>